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slideLayouts/slideLayout2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  <p:sldMasterId id="2147483652" r:id="rId2"/>
    <p:sldMasterId id="2147483684" r:id="rId3"/>
  </p:sldMasterIdLst>
  <p:notesMasterIdLst>
    <p:notesMasterId r:id="rId28"/>
  </p:notesMasterIdLst>
  <p:handoutMasterIdLst>
    <p:handoutMasterId r:id="rId29"/>
  </p:handoutMasterIdLst>
  <p:sldIdLst>
    <p:sldId id="256" r:id="rId4"/>
    <p:sldId id="265" r:id="rId5"/>
    <p:sldId id="261" r:id="rId6"/>
    <p:sldId id="296" r:id="rId7"/>
    <p:sldId id="331" r:id="rId8"/>
    <p:sldId id="330" r:id="rId9"/>
    <p:sldId id="278" r:id="rId10"/>
    <p:sldId id="342" r:id="rId11"/>
    <p:sldId id="343" r:id="rId12"/>
    <p:sldId id="344" r:id="rId13"/>
    <p:sldId id="299" r:id="rId14"/>
    <p:sldId id="341" r:id="rId15"/>
    <p:sldId id="333" r:id="rId16"/>
    <p:sldId id="334" r:id="rId17"/>
    <p:sldId id="335" r:id="rId18"/>
    <p:sldId id="336" r:id="rId19"/>
    <p:sldId id="337" r:id="rId20"/>
    <p:sldId id="339" r:id="rId21"/>
    <p:sldId id="340" r:id="rId22"/>
    <p:sldId id="346" r:id="rId23"/>
    <p:sldId id="345" r:id="rId24"/>
    <p:sldId id="347" r:id="rId25"/>
    <p:sldId id="348" r:id="rId26"/>
    <p:sldId id="349" r:id="rId27"/>
  </p:sldIdLst>
  <p:sldSz cx="12192000" cy="6858000"/>
  <p:notesSz cx="6858000" cy="9144000"/>
  <p:defaultTextStyle>
    <a:defPPr>
      <a:defRPr lang="en-US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6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782" autoAdjust="0"/>
    <p:restoredTop sz="96215" autoAdjust="0"/>
  </p:normalViewPr>
  <p:slideViewPr>
    <p:cSldViewPr snapToGrid="0">
      <p:cViewPr varScale="1">
        <p:scale>
          <a:sx n="111" d="100"/>
          <a:sy n="111" d="100"/>
        </p:scale>
        <p:origin x="512" y="-8"/>
      </p:cViewPr>
      <p:guideLst>
        <p:guide orient="horz" pos="236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6" d="100"/>
          <a:sy n="86" d="100"/>
        </p:scale>
        <p:origin x="3012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presProps" Target="presProps.xml"/><Relationship Id="rId8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858C8E-A9E1-4B67-A0DE-F0226F420C24}" type="datetimeFigureOut">
              <a:rPr lang="en-US" smtClean="0"/>
              <a:t>6/15/23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31E918-66B4-45AF-95F1-BB806A08E6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9780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953C38-70A0-43D3-AF72-E0D40790126E}" type="datetimeFigureOut">
              <a:rPr lang="ko-KR" altLang="en-US" smtClean="0"/>
              <a:t>2023. 6. 15.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3DA0E8-A035-4E0F-B824-6E36008255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90328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m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5316277" y="2639192"/>
            <a:ext cx="6545964" cy="432048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1800" b="0" baseline="0">
                <a:solidFill>
                  <a:schemeClr val="bg1"/>
                </a:solidFill>
                <a:effectLst/>
                <a:latin typeface="Arial" panose="020B0604020202020204" pitchFamily="34" charset="0"/>
                <a:ea typeface="+mj-ea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your subtitle here</a:t>
            </a:r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316277" y="1095151"/>
            <a:ext cx="6545964" cy="15119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</a:t>
            </a:r>
            <a:br>
              <a:rPr lang="en-US" dirty="0"/>
            </a:br>
            <a:r>
              <a:rPr lang="en-US" dirty="0"/>
              <a:t>to edit title</a:t>
            </a:r>
          </a:p>
        </p:txBody>
      </p:sp>
    </p:spTree>
    <p:extLst>
      <p:ext uri="{BB962C8B-B14F-4D97-AF65-F5344CB8AC3E}">
        <p14:creationId xmlns:p14="http://schemas.microsoft.com/office/powerpoint/2010/main" val="9367502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287254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92CF27B-AE75-42F8-A6A3-C23A73C591E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1240943"/>
            <a:ext cx="4367808" cy="432048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3F951FD5-BABB-40A3-A45F-8CE7EDF3DC26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465305" y="1240943"/>
            <a:ext cx="2592288" cy="138992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" name="그림 개체 틀 2">
            <a:extLst>
              <a:ext uri="{FF2B5EF4-FFF2-40B4-BE49-F238E27FC236}">
                <a16:creationId xmlns:a16="http://schemas.microsoft.com/office/drawing/2014/main" id="{505F58A9-08BE-4A74-8640-2074BF96F51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465305" y="2706221"/>
            <a:ext cx="2592288" cy="138992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40059D7E-89F1-4418-8191-740B0DE8F5B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465305" y="4171499"/>
            <a:ext cx="2592288" cy="138992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7" name="Rectangle 22">
            <a:extLst>
              <a:ext uri="{FF2B5EF4-FFF2-40B4-BE49-F238E27FC236}">
                <a16:creationId xmlns:a16="http://schemas.microsoft.com/office/drawing/2014/main" id="{46D90B82-F344-48DC-81EE-EF9B39CF2820}"/>
              </a:ext>
            </a:extLst>
          </p:cNvPr>
          <p:cNvSpPr/>
          <p:nvPr userDrawn="1"/>
        </p:nvSpPr>
        <p:spPr>
          <a:xfrm>
            <a:off x="7141029" y="1240819"/>
            <a:ext cx="5050972" cy="43204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16700757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287254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lum bright="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76240"/>
            <a:ext cx="12192000" cy="1381760"/>
          </a:xfrm>
          <a:prstGeom prst="rect">
            <a:avLst/>
          </a:prstGeom>
        </p:spPr>
      </p:pic>
      <p:sp>
        <p:nvSpPr>
          <p:cNvPr id="4" name="Rectangle 4">
            <a:extLst>
              <a:ext uri="{FF2B5EF4-FFF2-40B4-BE49-F238E27FC236}">
                <a16:creationId xmlns:a16="http://schemas.microsoft.com/office/drawing/2014/main" id="{22CBC6E8-0ABE-4AD7-B620-5652C07C1FDB}"/>
              </a:ext>
            </a:extLst>
          </p:cNvPr>
          <p:cNvSpPr/>
          <p:nvPr userDrawn="1"/>
        </p:nvSpPr>
        <p:spPr>
          <a:xfrm>
            <a:off x="1522610" y="4199150"/>
            <a:ext cx="3011079" cy="576064"/>
          </a:xfrm>
          <a:custGeom>
            <a:avLst/>
            <a:gdLst/>
            <a:ahLst/>
            <a:cxnLst/>
            <a:rect l="l" t="t" r="r" b="b"/>
            <a:pathLst>
              <a:path w="2258309" h="432048">
                <a:moveTo>
                  <a:pt x="2177175" y="0"/>
                </a:moveTo>
                <a:lnTo>
                  <a:pt x="2258309" y="0"/>
                </a:lnTo>
                <a:lnTo>
                  <a:pt x="2258309" y="432048"/>
                </a:lnTo>
                <a:lnTo>
                  <a:pt x="0" y="432048"/>
                </a:lnTo>
                <a:lnTo>
                  <a:pt x="0" y="343106"/>
                </a:lnTo>
                <a:lnTo>
                  <a:pt x="2177175" y="34310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1200">
              <a:latin typeface="+mn-lt"/>
            </a:endParaRPr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A927759A-8338-432E-BC6F-5A05B62F6D6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532223" y="1500719"/>
            <a:ext cx="2902899" cy="3158487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3EB48E5A-CBAD-40D5-9C57-D847F6E8C265}"/>
              </a:ext>
            </a:extLst>
          </p:cNvPr>
          <p:cNvSpPr/>
          <p:nvPr userDrawn="1"/>
        </p:nvSpPr>
        <p:spPr>
          <a:xfrm>
            <a:off x="1" y="1411084"/>
            <a:ext cx="970844" cy="335166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latin typeface="+mn-lt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F36924AD-5E28-4F2F-AF17-ADB064F3C2BA}"/>
              </a:ext>
            </a:extLst>
          </p:cNvPr>
          <p:cNvSpPr/>
          <p:nvPr userDrawn="1"/>
        </p:nvSpPr>
        <p:spPr>
          <a:xfrm>
            <a:off x="1435234" y="1419794"/>
            <a:ext cx="960107" cy="1344149"/>
          </a:xfrm>
          <a:custGeom>
            <a:avLst/>
            <a:gdLst/>
            <a:ahLst/>
            <a:cxnLst/>
            <a:rect l="l" t="t" r="r" b="b"/>
            <a:pathLst>
              <a:path w="720080" h="1008112">
                <a:moveTo>
                  <a:pt x="0" y="0"/>
                </a:moveTo>
                <a:lnTo>
                  <a:pt x="720080" y="0"/>
                </a:lnTo>
                <a:lnTo>
                  <a:pt x="720080" y="63541"/>
                </a:lnTo>
                <a:lnTo>
                  <a:pt x="72008" y="63541"/>
                </a:lnTo>
                <a:lnTo>
                  <a:pt x="72008" y="1008112"/>
                </a:lnTo>
                <a:lnTo>
                  <a:pt x="0" y="100811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latin typeface="+mn-lt"/>
            </a:endParaRP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546FB37F-ABC8-4068-B989-FA32AC28DD69}"/>
              </a:ext>
            </a:extLst>
          </p:cNvPr>
          <p:cNvSpPr/>
          <p:nvPr userDrawn="1"/>
        </p:nvSpPr>
        <p:spPr>
          <a:xfrm>
            <a:off x="4989655" y="4199150"/>
            <a:ext cx="3011079" cy="576064"/>
          </a:xfrm>
          <a:custGeom>
            <a:avLst/>
            <a:gdLst/>
            <a:ahLst/>
            <a:cxnLst/>
            <a:rect l="l" t="t" r="r" b="b"/>
            <a:pathLst>
              <a:path w="2258309" h="432048">
                <a:moveTo>
                  <a:pt x="2177175" y="0"/>
                </a:moveTo>
                <a:lnTo>
                  <a:pt x="2258309" y="0"/>
                </a:lnTo>
                <a:lnTo>
                  <a:pt x="2258309" y="432048"/>
                </a:lnTo>
                <a:lnTo>
                  <a:pt x="0" y="432048"/>
                </a:lnTo>
                <a:lnTo>
                  <a:pt x="0" y="343106"/>
                </a:lnTo>
                <a:lnTo>
                  <a:pt x="2177175" y="343106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1200">
              <a:solidFill>
                <a:schemeClr val="accent2"/>
              </a:solidFill>
              <a:latin typeface="+mn-lt"/>
            </a:endParaRPr>
          </a:p>
        </p:txBody>
      </p:sp>
      <p:sp>
        <p:nvSpPr>
          <p:cNvPr id="10" name="그림 개체 틀 2">
            <a:extLst>
              <a:ext uri="{FF2B5EF4-FFF2-40B4-BE49-F238E27FC236}">
                <a16:creationId xmlns:a16="http://schemas.microsoft.com/office/drawing/2014/main" id="{A37D2DE5-5AD9-4E7A-8E13-A09737DB999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996500" y="1500719"/>
            <a:ext cx="2902899" cy="3158487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FDE14E29-DEE7-4B9A-AE9A-6FB2F585607D}"/>
              </a:ext>
            </a:extLst>
          </p:cNvPr>
          <p:cNvSpPr/>
          <p:nvPr userDrawn="1"/>
        </p:nvSpPr>
        <p:spPr>
          <a:xfrm>
            <a:off x="4902316" y="1419794"/>
            <a:ext cx="960107" cy="1344149"/>
          </a:xfrm>
          <a:custGeom>
            <a:avLst/>
            <a:gdLst/>
            <a:ahLst/>
            <a:cxnLst/>
            <a:rect l="l" t="t" r="r" b="b"/>
            <a:pathLst>
              <a:path w="720080" h="1008112">
                <a:moveTo>
                  <a:pt x="0" y="0"/>
                </a:moveTo>
                <a:lnTo>
                  <a:pt x="720080" y="0"/>
                </a:lnTo>
                <a:lnTo>
                  <a:pt x="720080" y="63541"/>
                </a:lnTo>
                <a:lnTo>
                  <a:pt x="72008" y="63541"/>
                </a:lnTo>
                <a:lnTo>
                  <a:pt x="72008" y="1008112"/>
                </a:lnTo>
                <a:lnTo>
                  <a:pt x="0" y="1008112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latin typeface="+mn-lt"/>
            </a:endParaRPr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8528CCF0-B66B-4CE2-96C1-DDA7F46E8675}"/>
              </a:ext>
            </a:extLst>
          </p:cNvPr>
          <p:cNvSpPr/>
          <p:nvPr userDrawn="1"/>
        </p:nvSpPr>
        <p:spPr>
          <a:xfrm>
            <a:off x="8456699" y="4199150"/>
            <a:ext cx="3011079" cy="576064"/>
          </a:xfrm>
          <a:custGeom>
            <a:avLst/>
            <a:gdLst/>
            <a:ahLst/>
            <a:cxnLst/>
            <a:rect l="l" t="t" r="r" b="b"/>
            <a:pathLst>
              <a:path w="2258309" h="432048">
                <a:moveTo>
                  <a:pt x="2177175" y="0"/>
                </a:moveTo>
                <a:lnTo>
                  <a:pt x="2258309" y="0"/>
                </a:lnTo>
                <a:lnTo>
                  <a:pt x="2258309" y="432048"/>
                </a:lnTo>
                <a:lnTo>
                  <a:pt x="0" y="432048"/>
                </a:lnTo>
                <a:lnTo>
                  <a:pt x="0" y="343106"/>
                </a:lnTo>
                <a:lnTo>
                  <a:pt x="2177175" y="343106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1200">
              <a:latin typeface="+mn-lt"/>
            </a:endParaRPr>
          </a:p>
        </p:txBody>
      </p:sp>
      <p:sp>
        <p:nvSpPr>
          <p:cNvPr id="13" name="그림 개체 틀 2">
            <a:extLst>
              <a:ext uri="{FF2B5EF4-FFF2-40B4-BE49-F238E27FC236}">
                <a16:creationId xmlns:a16="http://schemas.microsoft.com/office/drawing/2014/main" id="{550451AF-3294-4443-8D31-1CA35AA5EEB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460777" y="1500719"/>
            <a:ext cx="2902899" cy="3158487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4" name="Rectangle 2">
            <a:extLst>
              <a:ext uri="{FF2B5EF4-FFF2-40B4-BE49-F238E27FC236}">
                <a16:creationId xmlns:a16="http://schemas.microsoft.com/office/drawing/2014/main" id="{32C4D9B9-54CB-44C0-A88C-612776CE2A23}"/>
              </a:ext>
            </a:extLst>
          </p:cNvPr>
          <p:cNvSpPr/>
          <p:nvPr userDrawn="1"/>
        </p:nvSpPr>
        <p:spPr>
          <a:xfrm>
            <a:off x="8369397" y="1419794"/>
            <a:ext cx="960107" cy="1344149"/>
          </a:xfrm>
          <a:custGeom>
            <a:avLst/>
            <a:gdLst/>
            <a:ahLst/>
            <a:cxnLst/>
            <a:rect l="l" t="t" r="r" b="b"/>
            <a:pathLst>
              <a:path w="720080" h="1008112">
                <a:moveTo>
                  <a:pt x="0" y="0"/>
                </a:moveTo>
                <a:lnTo>
                  <a:pt x="720080" y="0"/>
                </a:lnTo>
                <a:lnTo>
                  <a:pt x="720080" y="63541"/>
                </a:lnTo>
                <a:lnTo>
                  <a:pt x="72008" y="63541"/>
                </a:lnTo>
                <a:lnTo>
                  <a:pt x="72008" y="1008112"/>
                </a:lnTo>
                <a:lnTo>
                  <a:pt x="0" y="10081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039955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lum bright="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76240"/>
            <a:ext cx="12192000" cy="1381760"/>
          </a:xfrm>
          <a:prstGeom prst="rect">
            <a:avLst/>
          </a:prstGeom>
        </p:spPr>
      </p:pic>
      <p:pic>
        <p:nvPicPr>
          <p:cNvPr id="4" name="Picture 15" descr="Screen Clipping">
            <a:extLst>
              <a:ext uri="{FF2B5EF4-FFF2-40B4-BE49-F238E27FC236}">
                <a16:creationId xmlns:a16="http://schemas.microsoft.com/office/drawing/2014/main" id="{31AA75B5-A3B2-44F9-ABD1-06B1BA68880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4331" y="999575"/>
            <a:ext cx="3117669" cy="5290365"/>
          </a:xfrm>
          <a:prstGeom prst="rect">
            <a:avLst/>
          </a:prstGeom>
        </p:spPr>
      </p:pic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344909AC-06F1-4FD8-8891-064B9E0FBD35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9268081" y="1214213"/>
            <a:ext cx="2923920" cy="337899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478007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287254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lum bright="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76240"/>
            <a:ext cx="12192000" cy="1381760"/>
          </a:xfrm>
          <a:prstGeom prst="rect">
            <a:avLst/>
          </a:prstGeom>
        </p:spPr>
      </p:pic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F31AABB0-C3F7-4C19-930F-7104A2B50221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1454468"/>
            <a:ext cx="2438400" cy="169200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86DCC24-15EC-4E6C-AF2F-F8C2FD02FCA6}"/>
              </a:ext>
            </a:extLst>
          </p:cNvPr>
          <p:cNvSpPr/>
          <p:nvPr userDrawn="1"/>
        </p:nvSpPr>
        <p:spPr>
          <a:xfrm>
            <a:off x="0" y="3146979"/>
            <a:ext cx="2438400" cy="1692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7" name="Rectangle 43">
            <a:extLst>
              <a:ext uri="{FF2B5EF4-FFF2-40B4-BE49-F238E27FC236}">
                <a16:creationId xmlns:a16="http://schemas.microsoft.com/office/drawing/2014/main" id="{C475EC33-8CC8-4DB6-853A-C88CCC9B7B42}"/>
              </a:ext>
            </a:extLst>
          </p:cNvPr>
          <p:cNvSpPr/>
          <p:nvPr userDrawn="1"/>
        </p:nvSpPr>
        <p:spPr>
          <a:xfrm>
            <a:off x="4876800" y="3146979"/>
            <a:ext cx="2438400" cy="169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8" name="Rectangle 45">
            <a:extLst>
              <a:ext uri="{FF2B5EF4-FFF2-40B4-BE49-F238E27FC236}">
                <a16:creationId xmlns:a16="http://schemas.microsoft.com/office/drawing/2014/main" id="{D703C179-4FC7-49F7-9A7C-C3898374A7F6}"/>
              </a:ext>
            </a:extLst>
          </p:cNvPr>
          <p:cNvSpPr/>
          <p:nvPr userDrawn="1"/>
        </p:nvSpPr>
        <p:spPr>
          <a:xfrm>
            <a:off x="9753600" y="3146979"/>
            <a:ext cx="2438400" cy="169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9" name="Rectangle 47">
            <a:extLst>
              <a:ext uri="{FF2B5EF4-FFF2-40B4-BE49-F238E27FC236}">
                <a16:creationId xmlns:a16="http://schemas.microsoft.com/office/drawing/2014/main" id="{F3FE88B0-2A67-4B06-BAF8-DA185704832F}"/>
              </a:ext>
            </a:extLst>
          </p:cNvPr>
          <p:cNvSpPr/>
          <p:nvPr userDrawn="1"/>
        </p:nvSpPr>
        <p:spPr>
          <a:xfrm>
            <a:off x="2438400" y="1454468"/>
            <a:ext cx="2438400" cy="169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10" name="Rectangle 49">
            <a:extLst>
              <a:ext uri="{FF2B5EF4-FFF2-40B4-BE49-F238E27FC236}">
                <a16:creationId xmlns:a16="http://schemas.microsoft.com/office/drawing/2014/main" id="{234F44B1-17A6-42EF-9BDB-957A7FE9B8D3}"/>
              </a:ext>
            </a:extLst>
          </p:cNvPr>
          <p:cNvSpPr/>
          <p:nvPr userDrawn="1"/>
        </p:nvSpPr>
        <p:spPr>
          <a:xfrm>
            <a:off x="7315200" y="1454468"/>
            <a:ext cx="2438400" cy="169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11" name="그림 개체 틀 2">
            <a:extLst>
              <a:ext uri="{FF2B5EF4-FFF2-40B4-BE49-F238E27FC236}">
                <a16:creationId xmlns:a16="http://schemas.microsoft.com/office/drawing/2014/main" id="{E3A5FD35-7E79-451B-924D-346F7714B61D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4876800" y="1454468"/>
            <a:ext cx="2438400" cy="169200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2" name="그림 개체 틀 2">
            <a:extLst>
              <a:ext uri="{FF2B5EF4-FFF2-40B4-BE49-F238E27FC236}">
                <a16:creationId xmlns:a16="http://schemas.microsoft.com/office/drawing/2014/main" id="{A28BBE71-5E06-4C44-BB6F-ED887E499163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9753600" y="1454468"/>
            <a:ext cx="2438400" cy="169200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3" name="그림 개체 틀 2">
            <a:extLst>
              <a:ext uri="{FF2B5EF4-FFF2-40B4-BE49-F238E27FC236}">
                <a16:creationId xmlns:a16="http://schemas.microsoft.com/office/drawing/2014/main" id="{F4FFA7C6-67C3-4C12-88CA-6ABDA059D8AB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7315200" y="3146979"/>
            <a:ext cx="2438400" cy="169200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4" name="그림 개체 틀 2">
            <a:extLst>
              <a:ext uri="{FF2B5EF4-FFF2-40B4-BE49-F238E27FC236}">
                <a16:creationId xmlns:a16="http://schemas.microsoft.com/office/drawing/2014/main" id="{01DD4038-BEB5-4201-88F3-B694D6319076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2438400" y="3146979"/>
            <a:ext cx="2438400" cy="169200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355950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287254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lum bright="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76240"/>
            <a:ext cx="12192000" cy="1381760"/>
          </a:xfrm>
          <a:prstGeom prst="rect">
            <a:avLst/>
          </a:prstGeom>
        </p:spPr>
      </p:pic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E91D385B-447F-4E11-A689-4C6E9AAE1B89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727567" y="1676364"/>
            <a:ext cx="2592000" cy="205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0B2365D5-4312-455B-BED1-745C33A2BF25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3448232" y="3871201"/>
            <a:ext cx="2592000" cy="205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72F5E45-5D1F-4A17-A3F3-CEB54FAFBF69}"/>
              </a:ext>
            </a:extLst>
          </p:cNvPr>
          <p:cNvSpPr/>
          <p:nvPr userDrawn="1"/>
        </p:nvSpPr>
        <p:spPr>
          <a:xfrm>
            <a:off x="727567" y="3871201"/>
            <a:ext cx="2592000" cy="205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F18A4D0-F4C0-4CEB-B34D-225C20F28AFE}"/>
              </a:ext>
            </a:extLst>
          </p:cNvPr>
          <p:cNvSpPr/>
          <p:nvPr userDrawn="1"/>
        </p:nvSpPr>
        <p:spPr>
          <a:xfrm>
            <a:off x="3448232" y="1676364"/>
            <a:ext cx="2592000" cy="205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1C82F992-8C25-4D7A-AB38-DF52A932E784}"/>
              </a:ext>
            </a:extLst>
          </p:cNvPr>
          <p:cNvSpPr>
            <a:spLocks noGrp="1"/>
          </p:cNvSpPr>
          <p:nvPr>
            <p:ph type="pic" idx="17" hasCustomPrompt="1"/>
          </p:nvPr>
        </p:nvSpPr>
        <p:spPr>
          <a:xfrm>
            <a:off x="6168897" y="1676364"/>
            <a:ext cx="2592000" cy="205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189E4DCC-AE6F-42CF-88BA-BB6AFF34D457}"/>
              </a:ext>
            </a:extLst>
          </p:cNvPr>
          <p:cNvSpPr>
            <a:spLocks noGrp="1"/>
          </p:cNvSpPr>
          <p:nvPr>
            <p:ph type="pic" idx="18" hasCustomPrompt="1"/>
          </p:nvPr>
        </p:nvSpPr>
        <p:spPr>
          <a:xfrm>
            <a:off x="8889561" y="3871201"/>
            <a:ext cx="2592000" cy="205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1" name="Rectangle 11">
            <a:extLst>
              <a:ext uri="{FF2B5EF4-FFF2-40B4-BE49-F238E27FC236}">
                <a16:creationId xmlns:a16="http://schemas.microsoft.com/office/drawing/2014/main" id="{5B4E9166-CE0C-416F-9A7F-46D8AE5EC60C}"/>
              </a:ext>
            </a:extLst>
          </p:cNvPr>
          <p:cNvSpPr/>
          <p:nvPr userDrawn="1"/>
        </p:nvSpPr>
        <p:spPr>
          <a:xfrm>
            <a:off x="6168897" y="3871201"/>
            <a:ext cx="2592000" cy="205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2" name="Rectangle 12">
            <a:extLst>
              <a:ext uri="{FF2B5EF4-FFF2-40B4-BE49-F238E27FC236}">
                <a16:creationId xmlns:a16="http://schemas.microsoft.com/office/drawing/2014/main" id="{105A5BB0-3574-40F9-A03D-C0724F3C1E6D}"/>
              </a:ext>
            </a:extLst>
          </p:cNvPr>
          <p:cNvSpPr/>
          <p:nvPr userDrawn="1"/>
        </p:nvSpPr>
        <p:spPr>
          <a:xfrm>
            <a:off x="8889561" y="1676364"/>
            <a:ext cx="2592000" cy="205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20663212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lum bright="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76240"/>
            <a:ext cx="12192000" cy="1381760"/>
          </a:xfrm>
          <a:prstGeom prst="rect">
            <a:avLst/>
          </a:prstGeom>
        </p:spPr>
      </p:pic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4C49D263-A817-49DF-9C01-E6B1348A7DF4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280705" y="264573"/>
            <a:ext cx="11617291" cy="29088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A5DDFA7C-6FC1-4960-9F01-91A1CB1C7C65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858526" y="2564904"/>
            <a:ext cx="2161509" cy="21602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08D29F38-4C17-4028-94E9-FF4C3BA95224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3628465" y="2564904"/>
            <a:ext cx="2161509" cy="21602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6FADA637-93E0-445E-B4C9-044ECFF36B97}"/>
              </a:ext>
            </a:extLst>
          </p:cNvPr>
          <p:cNvSpPr>
            <a:spLocks noGrp="1"/>
          </p:cNvSpPr>
          <p:nvPr>
            <p:ph type="pic" idx="17" hasCustomPrompt="1"/>
          </p:nvPr>
        </p:nvSpPr>
        <p:spPr>
          <a:xfrm>
            <a:off x="6398404" y="2564904"/>
            <a:ext cx="2161509" cy="21602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AC268B71-8961-49B1-8412-280DB1E3E3C2}"/>
              </a:ext>
            </a:extLst>
          </p:cNvPr>
          <p:cNvSpPr>
            <a:spLocks noGrp="1"/>
          </p:cNvSpPr>
          <p:nvPr>
            <p:ph type="pic" idx="18" hasCustomPrompt="1"/>
          </p:nvPr>
        </p:nvSpPr>
        <p:spPr>
          <a:xfrm>
            <a:off x="9168342" y="2564904"/>
            <a:ext cx="2161509" cy="21602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C4E5EC7-8AB9-41C5-BAB0-51B473E8DEF6}"/>
              </a:ext>
            </a:extLst>
          </p:cNvPr>
          <p:cNvGrpSpPr/>
          <p:nvPr userDrawn="1"/>
        </p:nvGrpSpPr>
        <p:grpSpPr>
          <a:xfrm>
            <a:off x="914665" y="4794870"/>
            <a:ext cx="2049231" cy="144016"/>
            <a:chOff x="518969" y="4794870"/>
            <a:chExt cx="1679267" cy="144016"/>
          </a:xfrm>
        </p:grpSpPr>
        <p:sp>
          <p:nvSpPr>
            <p:cNvPr id="11" name="Rectangle 35">
              <a:extLst>
                <a:ext uri="{FF2B5EF4-FFF2-40B4-BE49-F238E27FC236}">
                  <a16:creationId xmlns:a16="http://schemas.microsoft.com/office/drawing/2014/main" id="{AD5ADEF5-98CF-44F5-B927-0ABE4B5064BB}"/>
                </a:ext>
              </a:extLst>
            </p:cNvPr>
            <p:cNvSpPr/>
            <p:nvPr/>
          </p:nvSpPr>
          <p:spPr>
            <a:xfrm>
              <a:off x="518969" y="4794870"/>
              <a:ext cx="281436" cy="144016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12" name="Rectangle 36">
              <a:extLst>
                <a:ext uri="{FF2B5EF4-FFF2-40B4-BE49-F238E27FC236}">
                  <a16:creationId xmlns:a16="http://schemas.microsoft.com/office/drawing/2014/main" id="{B64D3123-74F8-4F59-89BE-08360DB96BF4}"/>
                </a:ext>
              </a:extLst>
            </p:cNvPr>
            <p:cNvSpPr/>
            <p:nvPr/>
          </p:nvSpPr>
          <p:spPr>
            <a:xfrm>
              <a:off x="796605" y="4794870"/>
              <a:ext cx="281436" cy="144016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13" name="Rectangle 37">
              <a:extLst>
                <a:ext uri="{FF2B5EF4-FFF2-40B4-BE49-F238E27FC236}">
                  <a16:creationId xmlns:a16="http://schemas.microsoft.com/office/drawing/2014/main" id="{A49B52C1-E296-425D-8F1E-1D556DB8424A}"/>
                </a:ext>
              </a:extLst>
            </p:cNvPr>
            <p:cNvSpPr/>
            <p:nvPr/>
          </p:nvSpPr>
          <p:spPr>
            <a:xfrm>
              <a:off x="1076390" y="4794870"/>
              <a:ext cx="281436" cy="144016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14" name="Rectangle 38">
              <a:extLst>
                <a:ext uri="{FF2B5EF4-FFF2-40B4-BE49-F238E27FC236}">
                  <a16:creationId xmlns:a16="http://schemas.microsoft.com/office/drawing/2014/main" id="{EB03ED15-C38C-4087-BFD3-EBAB1C8BCB95}"/>
                </a:ext>
              </a:extLst>
            </p:cNvPr>
            <p:cNvSpPr/>
            <p:nvPr/>
          </p:nvSpPr>
          <p:spPr>
            <a:xfrm>
              <a:off x="1358024" y="4794870"/>
              <a:ext cx="281436" cy="144016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15" name="Rectangle 39">
              <a:extLst>
                <a:ext uri="{FF2B5EF4-FFF2-40B4-BE49-F238E27FC236}">
                  <a16:creationId xmlns:a16="http://schemas.microsoft.com/office/drawing/2014/main" id="{F0DC5F74-14C8-40A8-8107-ABF3D5E8F3AB}"/>
                </a:ext>
              </a:extLst>
            </p:cNvPr>
            <p:cNvSpPr/>
            <p:nvPr/>
          </p:nvSpPr>
          <p:spPr>
            <a:xfrm>
              <a:off x="1637808" y="4794870"/>
              <a:ext cx="281436" cy="144016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16" name="Rectangle 40">
              <a:extLst>
                <a:ext uri="{FF2B5EF4-FFF2-40B4-BE49-F238E27FC236}">
                  <a16:creationId xmlns:a16="http://schemas.microsoft.com/office/drawing/2014/main" id="{FA8E7701-1896-4325-99B2-5FAC61C6BD96}"/>
                </a:ext>
              </a:extLst>
            </p:cNvPr>
            <p:cNvSpPr/>
            <p:nvPr/>
          </p:nvSpPr>
          <p:spPr>
            <a:xfrm>
              <a:off x="1916800" y="4794870"/>
              <a:ext cx="281436" cy="144016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27E294D3-E216-490B-BF66-CE8EC9E68704}"/>
              </a:ext>
            </a:extLst>
          </p:cNvPr>
          <p:cNvGrpSpPr/>
          <p:nvPr userDrawn="1"/>
        </p:nvGrpSpPr>
        <p:grpSpPr>
          <a:xfrm>
            <a:off x="3684604" y="4794870"/>
            <a:ext cx="2049231" cy="144016"/>
            <a:chOff x="2655206" y="4794870"/>
            <a:chExt cx="1679267" cy="144016"/>
          </a:xfrm>
        </p:grpSpPr>
        <p:sp>
          <p:nvSpPr>
            <p:cNvPr id="18" name="Rectangle 42">
              <a:extLst>
                <a:ext uri="{FF2B5EF4-FFF2-40B4-BE49-F238E27FC236}">
                  <a16:creationId xmlns:a16="http://schemas.microsoft.com/office/drawing/2014/main" id="{07C8D70F-1915-4932-B821-CA5C2B851D51}"/>
                </a:ext>
              </a:extLst>
            </p:cNvPr>
            <p:cNvSpPr/>
            <p:nvPr/>
          </p:nvSpPr>
          <p:spPr>
            <a:xfrm>
              <a:off x="2655206" y="4794870"/>
              <a:ext cx="281436" cy="144016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19" name="Rectangle 43">
              <a:extLst>
                <a:ext uri="{FF2B5EF4-FFF2-40B4-BE49-F238E27FC236}">
                  <a16:creationId xmlns:a16="http://schemas.microsoft.com/office/drawing/2014/main" id="{9A38780B-6EE8-4103-B454-04FF4DE8E204}"/>
                </a:ext>
              </a:extLst>
            </p:cNvPr>
            <p:cNvSpPr/>
            <p:nvPr/>
          </p:nvSpPr>
          <p:spPr>
            <a:xfrm>
              <a:off x="2932842" y="4794870"/>
              <a:ext cx="281436" cy="144016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20" name="Rectangle 44">
              <a:extLst>
                <a:ext uri="{FF2B5EF4-FFF2-40B4-BE49-F238E27FC236}">
                  <a16:creationId xmlns:a16="http://schemas.microsoft.com/office/drawing/2014/main" id="{1CC2A210-1C71-467F-8110-95FF10C776A2}"/>
                </a:ext>
              </a:extLst>
            </p:cNvPr>
            <p:cNvSpPr/>
            <p:nvPr/>
          </p:nvSpPr>
          <p:spPr>
            <a:xfrm>
              <a:off x="3212627" y="4794870"/>
              <a:ext cx="281436" cy="144016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21" name="Rectangle 45">
              <a:extLst>
                <a:ext uri="{FF2B5EF4-FFF2-40B4-BE49-F238E27FC236}">
                  <a16:creationId xmlns:a16="http://schemas.microsoft.com/office/drawing/2014/main" id="{442C1975-4F8B-4710-9011-5B7BE3BE04A9}"/>
                </a:ext>
              </a:extLst>
            </p:cNvPr>
            <p:cNvSpPr/>
            <p:nvPr/>
          </p:nvSpPr>
          <p:spPr>
            <a:xfrm>
              <a:off x="3494261" y="4794870"/>
              <a:ext cx="281436" cy="144016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22" name="Rectangle 46">
              <a:extLst>
                <a:ext uri="{FF2B5EF4-FFF2-40B4-BE49-F238E27FC236}">
                  <a16:creationId xmlns:a16="http://schemas.microsoft.com/office/drawing/2014/main" id="{99991FC0-DE5D-485B-A2E7-467C7F2FDA2A}"/>
                </a:ext>
              </a:extLst>
            </p:cNvPr>
            <p:cNvSpPr/>
            <p:nvPr/>
          </p:nvSpPr>
          <p:spPr>
            <a:xfrm>
              <a:off x="3774045" y="4794870"/>
              <a:ext cx="281436" cy="144016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23" name="Rectangle 47">
              <a:extLst>
                <a:ext uri="{FF2B5EF4-FFF2-40B4-BE49-F238E27FC236}">
                  <a16:creationId xmlns:a16="http://schemas.microsoft.com/office/drawing/2014/main" id="{EBE94D74-C917-4818-8E81-F498D0A2D98B}"/>
                </a:ext>
              </a:extLst>
            </p:cNvPr>
            <p:cNvSpPr/>
            <p:nvPr/>
          </p:nvSpPr>
          <p:spPr>
            <a:xfrm>
              <a:off x="4053037" y="4794870"/>
              <a:ext cx="281436" cy="144016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DA163698-67E5-4695-AC6D-3CAD20860F6B}"/>
              </a:ext>
            </a:extLst>
          </p:cNvPr>
          <p:cNvGrpSpPr/>
          <p:nvPr userDrawn="1"/>
        </p:nvGrpSpPr>
        <p:grpSpPr>
          <a:xfrm>
            <a:off x="6454543" y="4794870"/>
            <a:ext cx="2049231" cy="144016"/>
            <a:chOff x="4791443" y="4794870"/>
            <a:chExt cx="1679267" cy="144016"/>
          </a:xfrm>
        </p:grpSpPr>
        <p:sp>
          <p:nvSpPr>
            <p:cNvPr id="25" name="Rectangle 49">
              <a:extLst>
                <a:ext uri="{FF2B5EF4-FFF2-40B4-BE49-F238E27FC236}">
                  <a16:creationId xmlns:a16="http://schemas.microsoft.com/office/drawing/2014/main" id="{012637EA-BF0B-48E4-ACAD-0896F4B2D3B7}"/>
                </a:ext>
              </a:extLst>
            </p:cNvPr>
            <p:cNvSpPr/>
            <p:nvPr/>
          </p:nvSpPr>
          <p:spPr>
            <a:xfrm>
              <a:off x="4791443" y="4794870"/>
              <a:ext cx="281436" cy="144016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26" name="Rectangle 50">
              <a:extLst>
                <a:ext uri="{FF2B5EF4-FFF2-40B4-BE49-F238E27FC236}">
                  <a16:creationId xmlns:a16="http://schemas.microsoft.com/office/drawing/2014/main" id="{54C6DA61-81B8-4C8E-B82E-34532B4603B5}"/>
                </a:ext>
              </a:extLst>
            </p:cNvPr>
            <p:cNvSpPr/>
            <p:nvPr/>
          </p:nvSpPr>
          <p:spPr>
            <a:xfrm>
              <a:off x="5069079" y="4794870"/>
              <a:ext cx="281436" cy="144016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27" name="Rectangle 51">
              <a:extLst>
                <a:ext uri="{FF2B5EF4-FFF2-40B4-BE49-F238E27FC236}">
                  <a16:creationId xmlns:a16="http://schemas.microsoft.com/office/drawing/2014/main" id="{CBF82173-D21E-4096-A7E0-7FB11629182D}"/>
                </a:ext>
              </a:extLst>
            </p:cNvPr>
            <p:cNvSpPr/>
            <p:nvPr/>
          </p:nvSpPr>
          <p:spPr>
            <a:xfrm>
              <a:off x="5348864" y="4794870"/>
              <a:ext cx="281436" cy="144016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28" name="Rectangle 52">
              <a:extLst>
                <a:ext uri="{FF2B5EF4-FFF2-40B4-BE49-F238E27FC236}">
                  <a16:creationId xmlns:a16="http://schemas.microsoft.com/office/drawing/2014/main" id="{9869367B-AADB-4512-A91A-E7F70BE26588}"/>
                </a:ext>
              </a:extLst>
            </p:cNvPr>
            <p:cNvSpPr/>
            <p:nvPr/>
          </p:nvSpPr>
          <p:spPr>
            <a:xfrm>
              <a:off x="5630498" y="4794870"/>
              <a:ext cx="281436" cy="144016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29" name="Rectangle 53">
              <a:extLst>
                <a:ext uri="{FF2B5EF4-FFF2-40B4-BE49-F238E27FC236}">
                  <a16:creationId xmlns:a16="http://schemas.microsoft.com/office/drawing/2014/main" id="{8F6211E9-6A70-44E3-91EE-49B34CC39CA4}"/>
                </a:ext>
              </a:extLst>
            </p:cNvPr>
            <p:cNvSpPr/>
            <p:nvPr/>
          </p:nvSpPr>
          <p:spPr>
            <a:xfrm>
              <a:off x="5910282" y="4794870"/>
              <a:ext cx="281436" cy="144016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30" name="Rectangle 54">
              <a:extLst>
                <a:ext uri="{FF2B5EF4-FFF2-40B4-BE49-F238E27FC236}">
                  <a16:creationId xmlns:a16="http://schemas.microsoft.com/office/drawing/2014/main" id="{1D78D025-BC48-4024-9B50-78151C34F8DD}"/>
                </a:ext>
              </a:extLst>
            </p:cNvPr>
            <p:cNvSpPr/>
            <p:nvPr/>
          </p:nvSpPr>
          <p:spPr>
            <a:xfrm>
              <a:off x="6189274" y="4794870"/>
              <a:ext cx="281436" cy="144016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52A91D7A-4B21-4147-95BC-3BBD1B98A66B}"/>
              </a:ext>
            </a:extLst>
          </p:cNvPr>
          <p:cNvGrpSpPr/>
          <p:nvPr userDrawn="1"/>
        </p:nvGrpSpPr>
        <p:grpSpPr>
          <a:xfrm>
            <a:off x="9224481" y="4794870"/>
            <a:ext cx="2049231" cy="144016"/>
            <a:chOff x="6927681" y="4794870"/>
            <a:chExt cx="1679267" cy="144016"/>
          </a:xfrm>
        </p:grpSpPr>
        <p:sp>
          <p:nvSpPr>
            <p:cNvPr id="32" name="Rectangle 57">
              <a:extLst>
                <a:ext uri="{FF2B5EF4-FFF2-40B4-BE49-F238E27FC236}">
                  <a16:creationId xmlns:a16="http://schemas.microsoft.com/office/drawing/2014/main" id="{3D06F016-0803-46C6-8CDB-EFBB1499D1E5}"/>
                </a:ext>
              </a:extLst>
            </p:cNvPr>
            <p:cNvSpPr/>
            <p:nvPr/>
          </p:nvSpPr>
          <p:spPr>
            <a:xfrm>
              <a:off x="6927681" y="4794870"/>
              <a:ext cx="281436" cy="144016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33" name="Rectangle 58">
              <a:extLst>
                <a:ext uri="{FF2B5EF4-FFF2-40B4-BE49-F238E27FC236}">
                  <a16:creationId xmlns:a16="http://schemas.microsoft.com/office/drawing/2014/main" id="{E438FD44-E248-44F2-A1D7-37CA533BF2AE}"/>
                </a:ext>
              </a:extLst>
            </p:cNvPr>
            <p:cNvSpPr/>
            <p:nvPr/>
          </p:nvSpPr>
          <p:spPr>
            <a:xfrm>
              <a:off x="7205317" y="4794870"/>
              <a:ext cx="281436" cy="144016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34" name="Rectangle 59">
              <a:extLst>
                <a:ext uri="{FF2B5EF4-FFF2-40B4-BE49-F238E27FC236}">
                  <a16:creationId xmlns:a16="http://schemas.microsoft.com/office/drawing/2014/main" id="{61B25684-F781-440E-BDB5-CA70F0E3DCCB}"/>
                </a:ext>
              </a:extLst>
            </p:cNvPr>
            <p:cNvSpPr/>
            <p:nvPr/>
          </p:nvSpPr>
          <p:spPr>
            <a:xfrm>
              <a:off x="7485102" y="4794870"/>
              <a:ext cx="281436" cy="144016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35" name="Rectangle 60">
              <a:extLst>
                <a:ext uri="{FF2B5EF4-FFF2-40B4-BE49-F238E27FC236}">
                  <a16:creationId xmlns:a16="http://schemas.microsoft.com/office/drawing/2014/main" id="{8AD3F76A-18CD-4519-9537-34E9DBB3C3F6}"/>
                </a:ext>
              </a:extLst>
            </p:cNvPr>
            <p:cNvSpPr/>
            <p:nvPr/>
          </p:nvSpPr>
          <p:spPr>
            <a:xfrm>
              <a:off x="7766736" y="4794870"/>
              <a:ext cx="281436" cy="144016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36" name="Rectangle 61">
              <a:extLst>
                <a:ext uri="{FF2B5EF4-FFF2-40B4-BE49-F238E27FC236}">
                  <a16:creationId xmlns:a16="http://schemas.microsoft.com/office/drawing/2014/main" id="{42EF3A83-1905-4298-8091-FA1A4D438143}"/>
                </a:ext>
              </a:extLst>
            </p:cNvPr>
            <p:cNvSpPr/>
            <p:nvPr/>
          </p:nvSpPr>
          <p:spPr>
            <a:xfrm>
              <a:off x="8046520" y="4794870"/>
              <a:ext cx="281436" cy="144016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37" name="Rectangle 62">
              <a:extLst>
                <a:ext uri="{FF2B5EF4-FFF2-40B4-BE49-F238E27FC236}">
                  <a16:creationId xmlns:a16="http://schemas.microsoft.com/office/drawing/2014/main" id="{6B951A8D-CB9D-4155-B56C-293764EC4B88}"/>
                </a:ext>
              </a:extLst>
            </p:cNvPr>
            <p:cNvSpPr/>
            <p:nvPr/>
          </p:nvSpPr>
          <p:spPr>
            <a:xfrm>
              <a:off x="8325512" y="4794870"/>
              <a:ext cx="281436" cy="144016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17140239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061682" y="6509984"/>
            <a:ext cx="9675392" cy="12282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188978" y="679533"/>
            <a:ext cx="4285940" cy="1595271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088978" cy="6858000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300251" y="6496335"/>
            <a:ext cx="1788727" cy="136477"/>
          </a:xfrm>
          <a:prstGeom prst="rect">
            <a:avLst/>
          </a:prstGeom>
          <a:solidFill>
            <a:schemeClr val="bg1"/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/>
          <p:cNvGrpSpPr/>
          <p:nvPr userDrawn="1"/>
        </p:nvGrpSpPr>
        <p:grpSpPr>
          <a:xfrm flipV="1">
            <a:off x="310201" y="155346"/>
            <a:ext cx="477653" cy="448840"/>
            <a:chOff x="2300733" y="2007958"/>
            <a:chExt cx="834252" cy="783928"/>
          </a:xfrm>
        </p:grpSpPr>
        <p:sp>
          <p:nvSpPr>
            <p:cNvPr id="12" name="Freeform 11"/>
            <p:cNvSpPr/>
            <p:nvPr/>
          </p:nvSpPr>
          <p:spPr>
            <a:xfrm>
              <a:off x="2300733" y="2007958"/>
              <a:ext cx="370398" cy="783928"/>
            </a:xfrm>
            <a:custGeom>
              <a:avLst/>
              <a:gdLst>
                <a:gd name="connsiteX0" fmla="*/ 188798 w 1132764"/>
                <a:gd name="connsiteY0" fmla="*/ 0 h 2397435"/>
                <a:gd name="connsiteX1" fmla="*/ 943966 w 1132764"/>
                <a:gd name="connsiteY1" fmla="*/ 0 h 2397435"/>
                <a:gd name="connsiteX2" fmla="*/ 1132764 w 1132764"/>
                <a:gd name="connsiteY2" fmla="*/ 188798 h 2397435"/>
                <a:gd name="connsiteX3" fmla="*/ 1132764 w 1132764"/>
                <a:gd name="connsiteY3" fmla="*/ 1035815 h 2397435"/>
                <a:gd name="connsiteX4" fmla="*/ 943966 w 1132764"/>
                <a:gd name="connsiteY4" fmla="*/ 1224613 h 2397435"/>
                <a:gd name="connsiteX5" fmla="*/ 555971 w 1132764"/>
                <a:gd name="connsiteY5" fmla="*/ 1224613 h 2397435"/>
                <a:gd name="connsiteX6" fmla="*/ 556177 w 1132764"/>
                <a:gd name="connsiteY6" fmla="*/ 1225922 h 2397435"/>
                <a:gd name="connsiteX7" fmla="*/ 983506 w 1132764"/>
                <a:gd name="connsiteY7" fmla="*/ 1928815 h 2397435"/>
                <a:gd name="connsiteX8" fmla="*/ 1132764 w 1132764"/>
                <a:gd name="connsiteY8" fmla="*/ 2051963 h 2397435"/>
                <a:gd name="connsiteX9" fmla="*/ 1064525 w 1132764"/>
                <a:gd name="connsiteY9" fmla="*/ 2397435 h 2397435"/>
                <a:gd name="connsiteX10" fmla="*/ 865938 w 1132764"/>
                <a:gd name="connsiteY10" fmla="*/ 2313437 h 2397435"/>
                <a:gd name="connsiteX11" fmla="*/ 16118 w 1132764"/>
                <a:gd name="connsiteY11" fmla="*/ 1178727 h 2397435"/>
                <a:gd name="connsiteX12" fmla="*/ 5759 w 1132764"/>
                <a:gd name="connsiteY12" fmla="*/ 1080058 h 2397435"/>
                <a:gd name="connsiteX13" fmla="*/ 3836 w 1132764"/>
                <a:gd name="connsiteY13" fmla="*/ 1073864 h 2397435"/>
                <a:gd name="connsiteX14" fmla="*/ 0 w 1132764"/>
                <a:gd name="connsiteY14" fmla="*/ 1035815 h 2397435"/>
                <a:gd name="connsiteX15" fmla="*/ 0 w 1132764"/>
                <a:gd name="connsiteY15" fmla="*/ 942490 h 2397435"/>
                <a:gd name="connsiteX16" fmla="*/ 0 w 1132764"/>
                <a:gd name="connsiteY16" fmla="*/ 317733 h 2397435"/>
                <a:gd name="connsiteX17" fmla="*/ 0 w 1132764"/>
                <a:gd name="connsiteY17" fmla="*/ 188798 h 2397435"/>
                <a:gd name="connsiteX18" fmla="*/ 188798 w 1132764"/>
                <a:gd name="connsiteY18" fmla="*/ 0 h 2397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32764" h="2397435">
                  <a:moveTo>
                    <a:pt x="188798" y="0"/>
                  </a:moveTo>
                  <a:lnTo>
                    <a:pt x="943966" y="0"/>
                  </a:lnTo>
                  <a:cubicBezTo>
                    <a:pt x="1048236" y="0"/>
                    <a:pt x="1132764" y="84528"/>
                    <a:pt x="1132764" y="188798"/>
                  </a:cubicBezTo>
                  <a:lnTo>
                    <a:pt x="1132764" y="1035815"/>
                  </a:lnTo>
                  <a:cubicBezTo>
                    <a:pt x="1132764" y="1140085"/>
                    <a:pt x="1048236" y="1224613"/>
                    <a:pt x="943966" y="1224613"/>
                  </a:cubicBezTo>
                  <a:lnTo>
                    <a:pt x="555971" y="1224613"/>
                  </a:lnTo>
                  <a:lnTo>
                    <a:pt x="556177" y="1225922"/>
                  </a:lnTo>
                  <a:cubicBezTo>
                    <a:pt x="629881" y="1592732"/>
                    <a:pt x="759260" y="1704569"/>
                    <a:pt x="983506" y="1928815"/>
                  </a:cubicBezTo>
                  <a:lnTo>
                    <a:pt x="1132764" y="2051963"/>
                  </a:lnTo>
                  <a:lnTo>
                    <a:pt x="1064525" y="2397435"/>
                  </a:lnTo>
                  <a:lnTo>
                    <a:pt x="865938" y="2313437"/>
                  </a:lnTo>
                  <a:cubicBezTo>
                    <a:pt x="416006" y="2009468"/>
                    <a:pt x="90471" y="1698688"/>
                    <a:pt x="16118" y="1178727"/>
                  </a:cubicBezTo>
                  <a:lnTo>
                    <a:pt x="5759" y="1080058"/>
                  </a:lnTo>
                  <a:lnTo>
                    <a:pt x="3836" y="1073864"/>
                  </a:lnTo>
                  <a:cubicBezTo>
                    <a:pt x="1321" y="1061574"/>
                    <a:pt x="0" y="1048849"/>
                    <a:pt x="0" y="1035815"/>
                  </a:cubicBezTo>
                  <a:lnTo>
                    <a:pt x="0" y="942490"/>
                  </a:lnTo>
                  <a:lnTo>
                    <a:pt x="0" y="317733"/>
                  </a:lnTo>
                  <a:lnTo>
                    <a:pt x="0" y="188798"/>
                  </a:lnTo>
                  <a:cubicBezTo>
                    <a:pt x="0" y="84528"/>
                    <a:pt x="84528" y="0"/>
                    <a:pt x="18879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 12"/>
            <p:cNvSpPr/>
            <p:nvPr/>
          </p:nvSpPr>
          <p:spPr>
            <a:xfrm>
              <a:off x="2764587" y="2007958"/>
              <a:ext cx="370398" cy="783928"/>
            </a:xfrm>
            <a:custGeom>
              <a:avLst/>
              <a:gdLst>
                <a:gd name="connsiteX0" fmla="*/ 188798 w 1132764"/>
                <a:gd name="connsiteY0" fmla="*/ 0 h 2397435"/>
                <a:gd name="connsiteX1" fmla="*/ 943966 w 1132764"/>
                <a:gd name="connsiteY1" fmla="*/ 0 h 2397435"/>
                <a:gd name="connsiteX2" fmla="*/ 1132764 w 1132764"/>
                <a:gd name="connsiteY2" fmla="*/ 188798 h 2397435"/>
                <a:gd name="connsiteX3" fmla="*/ 1132764 w 1132764"/>
                <a:gd name="connsiteY3" fmla="*/ 1035815 h 2397435"/>
                <a:gd name="connsiteX4" fmla="*/ 943966 w 1132764"/>
                <a:gd name="connsiteY4" fmla="*/ 1224613 h 2397435"/>
                <a:gd name="connsiteX5" fmla="*/ 555971 w 1132764"/>
                <a:gd name="connsiteY5" fmla="*/ 1224613 h 2397435"/>
                <a:gd name="connsiteX6" fmla="*/ 556177 w 1132764"/>
                <a:gd name="connsiteY6" fmla="*/ 1225922 h 2397435"/>
                <a:gd name="connsiteX7" fmla="*/ 983506 w 1132764"/>
                <a:gd name="connsiteY7" fmla="*/ 1928815 h 2397435"/>
                <a:gd name="connsiteX8" fmla="*/ 1132764 w 1132764"/>
                <a:gd name="connsiteY8" fmla="*/ 2051963 h 2397435"/>
                <a:gd name="connsiteX9" fmla="*/ 1064525 w 1132764"/>
                <a:gd name="connsiteY9" fmla="*/ 2397435 h 2397435"/>
                <a:gd name="connsiteX10" fmla="*/ 865938 w 1132764"/>
                <a:gd name="connsiteY10" fmla="*/ 2313437 h 2397435"/>
                <a:gd name="connsiteX11" fmla="*/ 16118 w 1132764"/>
                <a:gd name="connsiteY11" fmla="*/ 1178727 h 2397435"/>
                <a:gd name="connsiteX12" fmla="*/ 5759 w 1132764"/>
                <a:gd name="connsiteY12" fmla="*/ 1080058 h 2397435"/>
                <a:gd name="connsiteX13" fmla="*/ 3836 w 1132764"/>
                <a:gd name="connsiteY13" fmla="*/ 1073864 h 2397435"/>
                <a:gd name="connsiteX14" fmla="*/ 0 w 1132764"/>
                <a:gd name="connsiteY14" fmla="*/ 1035815 h 2397435"/>
                <a:gd name="connsiteX15" fmla="*/ 0 w 1132764"/>
                <a:gd name="connsiteY15" fmla="*/ 942490 h 2397435"/>
                <a:gd name="connsiteX16" fmla="*/ 0 w 1132764"/>
                <a:gd name="connsiteY16" fmla="*/ 317733 h 2397435"/>
                <a:gd name="connsiteX17" fmla="*/ 0 w 1132764"/>
                <a:gd name="connsiteY17" fmla="*/ 188798 h 2397435"/>
                <a:gd name="connsiteX18" fmla="*/ 188798 w 1132764"/>
                <a:gd name="connsiteY18" fmla="*/ 0 h 2397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32764" h="2397435">
                  <a:moveTo>
                    <a:pt x="188798" y="0"/>
                  </a:moveTo>
                  <a:lnTo>
                    <a:pt x="943966" y="0"/>
                  </a:lnTo>
                  <a:cubicBezTo>
                    <a:pt x="1048236" y="0"/>
                    <a:pt x="1132764" y="84528"/>
                    <a:pt x="1132764" y="188798"/>
                  </a:cubicBezTo>
                  <a:lnTo>
                    <a:pt x="1132764" y="1035815"/>
                  </a:lnTo>
                  <a:cubicBezTo>
                    <a:pt x="1132764" y="1140085"/>
                    <a:pt x="1048236" y="1224613"/>
                    <a:pt x="943966" y="1224613"/>
                  </a:cubicBezTo>
                  <a:lnTo>
                    <a:pt x="555971" y="1224613"/>
                  </a:lnTo>
                  <a:lnTo>
                    <a:pt x="556177" y="1225922"/>
                  </a:lnTo>
                  <a:cubicBezTo>
                    <a:pt x="629881" y="1592732"/>
                    <a:pt x="759260" y="1704569"/>
                    <a:pt x="983506" y="1928815"/>
                  </a:cubicBezTo>
                  <a:lnTo>
                    <a:pt x="1132764" y="2051963"/>
                  </a:lnTo>
                  <a:lnTo>
                    <a:pt x="1064525" y="2397435"/>
                  </a:lnTo>
                  <a:lnTo>
                    <a:pt x="865938" y="2313437"/>
                  </a:lnTo>
                  <a:cubicBezTo>
                    <a:pt x="416006" y="2009468"/>
                    <a:pt x="90471" y="1698688"/>
                    <a:pt x="16118" y="1178727"/>
                  </a:cubicBezTo>
                  <a:lnTo>
                    <a:pt x="5759" y="1080058"/>
                  </a:lnTo>
                  <a:lnTo>
                    <a:pt x="3836" y="1073864"/>
                  </a:lnTo>
                  <a:cubicBezTo>
                    <a:pt x="1321" y="1061574"/>
                    <a:pt x="0" y="1048849"/>
                    <a:pt x="0" y="1035815"/>
                  </a:cubicBezTo>
                  <a:lnTo>
                    <a:pt x="0" y="942490"/>
                  </a:lnTo>
                  <a:lnTo>
                    <a:pt x="0" y="317733"/>
                  </a:lnTo>
                  <a:lnTo>
                    <a:pt x="0" y="188798"/>
                  </a:lnTo>
                  <a:cubicBezTo>
                    <a:pt x="0" y="84528"/>
                    <a:pt x="84528" y="0"/>
                    <a:pt x="18879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388ACCFD-E9C6-42CB-B830-40B915F04587}"/>
              </a:ext>
            </a:extLst>
          </p:cNvPr>
          <p:cNvGrpSpPr/>
          <p:nvPr userDrawn="1"/>
        </p:nvGrpSpPr>
        <p:grpSpPr>
          <a:xfrm>
            <a:off x="962358" y="383872"/>
            <a:ext cx="2207564" cy="2466874"/>
            <a:chOff x="1406494" y="382273"/>
            <a:chExt cx="1347792" cy="1506110"/>
          </a:xfrm>
        </p:grpSpPr>
        <p:sp>
          <p:nvSpPr>
            <p:cNvPr id="22" name="Freeform 21"/>
            <p:cNvSpPr/>
            <p:nvPr userDrawn="1"/>
          </p:nvSpPr>
          <p:spPr>
            <a:xfrm>
              <a:off x="1984272" y="385083"/>
              <a:ext cx="770014" cy="1503300"/>
            </a:xfrm>
            <a:custGeom>
              <a:avLst/>
              <a:gdLst>
                <a:gd name="connsiteX0" fmla="*/ 675916 w 770014"/>
                <a:gd name="connsiteY0" fmla="*/ 1133483 h 1503300"/>
                <a:gd name="connsiteX1" fmla="*/ 770014 w 770014"/>
                <a:gd name="connsiteY1" fmla="*/ 1133483 h 1503300"/>
                <a:gd name="connsiteX2" fmla="*/ 770014 w 770014"/>
                <a:gd name="connsiteY2" fmla="*/ 1503300 h 1503300"/>
                <a:gd name="connsiteX3" fmla="*/ 0 w 770014"/>
                <a:gd name="connsiteY3" fmla="*/ 1503300 h 1503300"/>
                <a:gd name="connsiteX4" fmla="*/ 0 w 770014"/>
                <a:gd name="connsiteY4" fmla="*/ 1420086 h 1503300"/>
                <a:gd name="connsiteX5" fmla="*/ 675916 w 770014"/>
                <a:gd name="connsiteY5" fmla="*/ 1420086 h 1503300"/>
                <a:gd name="connsiteX6" fmla="*/ 0 w 770014"/>
                <a:gd name="connsiteY6" fmla="*/ 0 h 1503300"/>
                <a:gd name="connsiteX7" fmla="*/ 770014 w 770014"/>
                <a:gd name="connsiteY7" fmla="*/ 0 h 1503300"/>
                <a:gd name="connsiteX8" fmla="*/ 770014 w 770014"/>
                <a:gd name="connsiteY8" fmla="*/ 219083 h 1503300"/>
                <a:gd name="connsiteX9" fmla="*/ 675916 w 770014"/>
                <a:gd name="connsiteY9" fmla="*/ 219083 h 1503300"/>
                <a:gd name="connsiteX10" fmla="*/ 675916 w 770014"/>
                <a:gd name="connsiteY10" fmla="*/ 105212 h 1503300"/>
                <a:gd name="connsiteX11" fmla="*/ 0 w 770014"/>
                <a:gd name="connsiteY11" fmla="*/ 105212 h 1503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70014" h="1503300">
                  <a:moveTo>
                    <a:pt x="675916" y="1133483"/>
                  </a:moveTo>
                  <a:lnTo>
                    <a:pt x="770014" y="1133483"/>
                  </a:lnTo>
                  <a:lnTo>
                    <a:pt x="770014" y="1503300"/>
                  </a:lnTo>
                  <a:lnTo>
                    <a:pt x="0" y="1503300"/>
                  </a:lnTo>
                  <a:lnTo>
                    <a:pt x="0" y="1420086"/>
                  </a:lnTo>
                  <a:lnTo>
                    <a:pt x="675916" y="1420086"/>
                  </a:lnTo>
                  <a:close/>
                  <a:moveTo>
                    <a:pt x="0" y="0"/>
                  </a:moveTo>
                  <a:lnTo>
                    <a:pt x="770014" y="0"/>
                  </a:lnTo>
                  <a:lnTo>
                    <a:pt x="770014" y="219083"/>
                  </a:lnTo>
                  <a:lnTo>
                    <a:pt x="675916" y="219083"/>
                  </a:lnTo>
                  <a:lnTo>
                    <a:pt x="675916" y="105212"/>
                  </a:lnTo>
                  <a:lnTo>
                    <a:pt x="0" y="10521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 18"/>
            <p:cNvSpPr/>
            <p:nvPr/>
          </p:nvSpPr>
          <p:spPr>
            <a:xfrm>
              <a:off x="1406494" y="382273"/>
              <a:ext cx="686066" cy="1503300"/>
            </a:xfrm>
            <a:custGeom>
              <a:avLst/>
              <a:gdLst>
                <a:gd name="connsiteX0" fmla="*/ 0 w 686066"/>
                <a:gd name="connsiteY0" fmla="*/ 0 h 1503300"/>
                <a:gd name="connsiteX1" fmla="*/ 89765 w 686066"/>
                <a:gd name="connsiteY1" fmla="*/ 0 h 1503300"/>
                <a:gd name="connsiteX2" fmla="*/ 534870 w 686066"/>
                <a:gd name="connsiteY2" fmla="*/ 0 h 1503300"/>
                <a:gd name="connsiteX3" fmla="*/ 686066 w 686066"/>
                <a:gd name="connsiteY3" fmla="*/ 0 h 1503300"/>
                <a:gd name="connsiteX4" fmla="*/ 686066 w 686066"/>
                <a:gd name="connsiteY4" fmla="*/ 105212 h 1503300"/>
                <a:gd name="connsiteX5" fmla="*/ 534870 w 686066"/>
                <a:gd name="connsiteY5" fmla="*/ 105212 h 1503300"/>
                <a:gd name="connsiteX6" fmla="*/ 95421 w 686066"/>
                <a:gd name="connsiteY6" fmla="*/ 105212 h 1503300"/>
                <a:gd name="connsiteX7" fmla="*/ 95421 w 686066"/>
                <a:gd name="connsiteY7" fmla="*/ 1420086 h 1503300"/>
                <a:gd name="connsiteX8" fmla="*/ 534870 w 686066"/>
                <a:gd name="connsiteY8" fmla="*/ 1420086 h 1503300"/>
                <a:gd name="connsiteX9" fmla="*/ 686066 w 686066"/>
                <a:gd name="connsiteY9" fmla="*/ 1420086 h 1503300"/>
                <a:gd name="connsiteX10" fmla="*/ 686066 w 686066"/>
                <a:gd name="connsiteY10" fmla="*/ 1503300 h 1503300"/>
                <a:gd name="connsiteX11" fmla="*/ 534870 w 686066"/>
                <a:gd name="connsiteY11" fmla="*/ 1503300 h 1503300"/>
                <a:gd name="connsiteX12" fmla="*/ 89765 w 686066"/>
                <a:gd name="connsiteY12" fmla="*/ 1503300 h 1503300"/>
                <a:gd name="connsiteX13" fmla="*/ 0 w 686066"/>
                <a:gd name="connsiteY13" fmla="*/ 1503300 h 1503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86066" h="1503300">
                  <a:moveTo>
                    <a:pt x="0" y="0"/>
                  </a:moveTo>
                  <a:lnTo>
                    <a:pt x="89765" y="0"/>
                  </a:lnTo>
                  <a:lnTo>
                    <a:pt x="534870" y="0"/>
                  </a:lnTo>
                  <a:lnTo>
                    <a:pt x="686066" y="0"/>
                  </a:lnTo>
                  <a:lnTo>
                    <a:pt x="686066" y="105212"/>
                  </a:lnTo>
                  <a:lnTo>
                    <a:pt x="534870" y="105212"/>
                  </a:lnTo>
                  <a:lnTo>
                    <a:pt x="95421" y="105212"/>
                  </a:lnTo>
                  <a:lnTo>
                    <a:pt x="95421" y="1420086"/>
                  </a:lnTo>
                  <a:lnTo>
                    <a:pt x="534870" y="1420086"/>
                  </a:lnTo>
                  <a:lnTo>
                    <a:pt x="686066" y="1420086"/>
                  </a:lnTo>
                  <a:lnTo>
                    <a:pt x="686066" y="1503300"/>
                  </a:lnTo>
                  <a:lnTo>
                    <a:pt x="534870" y="1503300"/>
                  </a:lnTo>
                  <a:lnTo>
                    <a:pt x="89765" y="1503300"/>
                  </a:lnTo>
                  <a:lnTo>
                    <a:pt x="0" y="150330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64D74253-B5E4-414F-BE51-8894C515B207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6096001" y="492240"/>
            <a:ext cx="5382637" cy="288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A479E8C0-0339-4FA9-BFFD-8976F9AE7E45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4331948" y="3372098"/>
            <a:ext cx="3673916" cy="288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A5AB0DDC-B91C-4187-9ACB-5FB03F214C95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8210550" y="3546980"/>
            <a:ext cx="3268088" cy="270511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10546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296" y="0"/>
            <a:ext cx="2116274" cy="6858000"/>
          </a:xfrm>
          <a:prstGeom prst="rect">
            <a:avLst/>
          </a:prstGeom>
        </p:spPr>
      </p:pic>
      <p:sp>
        <p:nvSpPr>
          <p:cNvPr id="22" name="Freeform 21"/>
          <p:cNvSpPr/>
          <p:nvPr userDrawn="1"/>
        </p:nvSpPr>
        <p:spPr>
          <a:xfrm>
            <a:off x="1984272" y="379766"/>
            <a:ext cx="770014" cy="1503300"/>
          </a:xfrm>
          <a:custGeom>
            <a:avLst/>
            <a:gdLst>
              <a:gd name="connsiteX0" fmla="*/ 675916 w 770014"/>
              <a:gd name="connsiteY0" fmla="*/ 1133483 h 1503300"/>
              <a:gd name="connsiteX1" fmla="*/ 770014 w 770014"/>
              <a:gd name="connsiteY1" fmla="*/ 1133483 h 1503300"/>
              <a:gd name="connsiteX2" fmla="*/ 770014 w 770014"/>
              <a:gd name="connsiteY2" fmla="*/ 1503300 h 1503300"/>
              <a:gd name="connsiteX3" fmla="*/ 0 w 770014"/>
              <a:gd name="connsiteY3" fmla="*/ 1503300 h 1503300"/>
              <a:gd name="connsiteX4" fmla="*/ 0 w 770014"/>
              <a:gd name="connsiteY4" fmla="*/ 1420086 h 1503300"/>
              <a:gd name="connsiteX5" fmla="*/ 675916 w 770014"/>
              <a:gd name="connsiteY5" fmla="*/ 1420086 h 1503300"/>
              <a:gd name="connsiteX6" fmla="*/ 0 w 770014"/>
              <a:gd name="connsiteY6" fmla="*/ 0 h 1503300"/>
              <a:gd name="connsiteX7" fmla="*/ 770014 w 770014"/>
              <a:gd name="connsiteY7" fmla="*/ 0 h 1503300"/>
              <a:gd name="connsiteX8" fmla="*/ 770014 w 770014"/>
              <a:gd name="connsiteY8" fmla="*/ 219083 h 1503300"/>
              <a:gd name="connsiteX9" fmla="*/ 675916 w 770014"/>
              <a:gd name="connsiteY9" fmla="*/ 219083 h 1503300"/>
              <a:gd name="connsiteX10" fmla="*/ 675916 w 770014"/>
              <a:gd name="connsiteY10" fmla="*/ 105212 h 1503300"/>
              <a:gd name="connsiteX11" fmla="*/ 0 w 770014"/>
              <a:gd name="connsiteY11" fmla="*/ 105212 h 1503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70014" h="1503300">
                <a:moveTo>
                  <a:pt x="675916" y="1133483"/>
                </a:moveTo>
                <a:lnTo>
                  <a:pt x="770014" y="1133483"/>
                </a:lnTo>
                <a:lnTo>
                  <a:pt x="770014" y="1503300"/>
                </a:lnTo>
                <a:lnTo>
                  <a:pt x="0" y="1503300"/>
                </a:lnTo>
                <a:lnTo>
                  <a:pt x="0" y="1420086"/>
                </a:lnTo>
                <a:lnTo>
                  <a:pt x="675916" y="1420086"/>
                </a:lnTo>
                <a:close/>
                <a:moveTo>
                  <a:pt x="0" y="0"/>
                </a:moveTo>
                <a:lnTo>
                  <a:pt x="770014" y="0"/>
                </a:lnTo>
                <a:lnTo>
                  <a:pt x="770014" y="219083"/>
                </a:lnTo>
                <a:lnTo>
                  <a:pt x="675916" y="219083"/>
                </a:lnTo>
                <a:lnTo>
                  <a:pt x="675916" y="105212"/>
                </a:lnTo>
                <a:lnTo>
                  <a:pt x="0" y="10521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2061682" y="6509984"/>
            <a:ext cx="9675392" cy="12282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349012" y="703792"/>
            <a:ext cx="9522015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300251" y="6496335"/>
            <a:ext cx="1788727" cy="136477"/>
          </a:xfrm>
          <a:prstGeom prst="rect">
            <a:avLst/>
          </a:prstGeom>
          <a:solidFill>
            <a:schemeClr val="accent3"/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/>
          <p:cNvGrpSpPr/>
          <p:nvPr userDrawn="1"/>
        </p:nvGrpSpPr>
        <p:grpSpPr>
          <a:xfrm flipV="1">
            <a:off x="837615" y="167725"/>
            <a:ext cx="477653" cy="448840"/>
            <a:chOff x="2300733" y="2007958"/>
            <a:chExt cx="834252" cy="783928"/>
          </a:xfrm>
          <a:solidFill>
            <a:schemeClr val="accent3"/>
          </a:solidFill>
        </p:grpSpPr>
        <p:sp>
          <p:nvSpPr>
            <p:cNvPr id="12" name="Freeform 11"/>
            <p:cNvSpPr/>
            <p:nvPr/>
          </p:nvSpPr>
          <p:spPr>
            <a:xfrm>
              <a:off x="2300733" y="2007958"/>
              <a:ext cx="370398" cy="783928"/>
            </a:xfrm>
            <a:custGeom>
              <a:avLst/>
              <a:gdLst>
                <a:gd name="connsiteX0" fmla="*/ 188798 w 1132764"/>
                <a:gd name="connsiteY0" fmla="*/ 0 h 2397435"/>
                <a:gd name="connsiteX1" fmla="*/ 943966 w 1132764"/>
                <a:gd name="connsiteY1" fmla="*/ 0 h 2397435"/>
                <a:gd name="connsiteX2" fmla="*/ 1132764 w 1132764"/>
                <a:gd name="connsiteY2" fmla="*/ 188798 h 2397435"/>
                <a:gd name="connsiteX3" fmla="*/ 1132764 w 1132764"/>
                <a:gd name="connsiteY3" fmla="*/ 1035815 h 2397435"/>
                <a:gd name="connsiteX4" fmla="*/ 943966 w 1132764"/>
                <a:gd name="connsiteY4" fmla="*/ 1224613 h 2397435"/>
                <a:gd name="connsiteX5" fmla="*/ 555971 w 1132764"/>
                <a:gd name="connsiteY5" fmla="*/ 1224613 h 2397435"/>
                <a:gd name="connsiteX6" fmla="*/ 556177 w 1132764"/>
                <a:gd name="connsiteY6" fmla="*/ 1225922 h 2397435"/>
                <a:gd name="connsiteX7" fmla="*/ 983506 w 1132764"/>
                <a:gd name="connsiteY7" fmla="*/ 1928815 h 2397435"/>
                <a:gd name="connsiteX8" fmla="*/ 1132764 w 1132764"/>
                <a:gd name="connsiteY8" fmla="*/ 2051963 h 2397435"/>
                <a:gd name="connsiteX9" fmla="*/ 1064525 w 1132764"/>
                <a:gd name="connsiteY9" fmla="*/ 2397435 h 2397435"/>
                <a:gd name="connsiteX10" fmla="*/ 865938 w 1132764"/>
                <a:gd name="connsiteY10" fmla="*/ 2313437 h 2397435"/>
                <a:gd name="connsiteX11" fmla="*/ 16118 w 1132764"/>
                <a:gd name="connsiteY11" fmla="*/ 1178727 h 2397435"/>
                <a:gd name="connsiteX12" fmla="*/ 5759 w 1132764"/>
                <a:gd name="connsiteY12" fmla="*/ 1080058 h 2397435"/>
                <a:gd name="connsiteX13" fmla="*/ 3836 w 1132764"/>
                <a:gd name="connsiteY13" fmla="*/ 1073864 h 2397435"/>
                <a:gd name="connsiteX14" fmla="*/ 0 w 1132764"/>
                <a:gd name="connsiteY14" fmla="*/ 1035815 h 2397435"/>
                <a:gd name="connsiteX15" fmla="*/ 0 w 1132764"/>
                <a:gd name="connsiteY15" fmla="*/ 942490 h 2397435"/>
                <a:gd name="connsiteX16" fmla="*/ 0 w 1132764"/>
                <a:gd name="connsiteY16" fmla="*/ 317733 h 2397435"/>
                <a:gd name="connsiteX17" fmla="*/ 0 w 1132764"/>
                <a:gd name="connsiteY17" fmla="*/ 188798 h 2397435"/>
                <a:gd name="connsiteX18" fmla="*/ 188798 w 1132764"/>
                <a:gd name="connsiteY18" fmla="*/ 0 h 2397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32764" h="2397435">
                  <a:moveTo>
                    <a:pt x="188798" y="0"/>
                  </a:moveTo>
                  <a:lnTo>
                    <a:pt x="943966" y="0"/>
                  </a:lnTo>
                  <a:cubicBezTo>
                    <a:pt x="1048236" y="0"/>
                    <a:pt x="1132764" y="84528"/>
                    <a:pt x="1132764" y="188798"/>
                  </a:cubicBezTo>
                  <a:lnTo>
                    <a:pt x="1132764" y="1035815"/>
                  </a:lnTo>
                  <a:cubicBezTo>
                    <a:pt x="1132764" y="1140085"/>
                    <a:pt x="1048236" y="1224613"/>
                    <a:pt x="943966" y="1224613"/>
                  </a:cubicBezTo>
                  <a:lnTo>
                    <a:pt x="555971" y="1224613"/>
                  </a:lnTo>
                  <a:lnTo>
                    <a:pt x="556177" y="1225922"/>
                  </a:lnTo>
                  <a:cubicBezTo>
                    <a:pt x="629881" y="1592732"/>
                    <a:pt x="759260" y="1704569"/>
                    <a:pt x="983506" y="1928815"/>
                  </a:cubicBezTo>
                  <a:lnTo>
                    <a:pt x="1132764" y="2051963"/>
                  </a:lnTo>
                  <a:lnTo>
                    <a:pt x="1064525" y="2397435"/>
                  </a:lnTo>
                  <a:lnTo>
                    <a:pt x="865938" y="2313437"/>
                  </a:lnTo>
                  <a:cubicBezTo>
                    <a:pt x="416006" y="2009468"/>
                    <a:pt x="90471" y="1698688"/>
                    <a:pt x="16118" y="1178727"/>
                  </a:cubicBezTo>
                  <a:lnTo>
                    <a:pt x="5759" y="1080058"/>
                  </a:lnTo>
                  <a:lnTo>
                    <a:pt x="3836" y="1073864"/>
                  </a:lnTo>
                  <a:cubicBezTo>
                    <a:pt x="1321" y="1061574"/>
                    <a:pt x="0" y="1048849"/>
                    <a:pt x="0" y="1035815"/>
                  </a:cubicBezTo>
                  <a:lnTo>
                    <a:pt x="0" y="942490"/>
                  </a:lnTo>
                  <a:lnTo>
                    <a:pt x="0" y="317733"/>
                  </a:lnTo>
                  <a:lnTo>
                    <a:pt x="0" y="188798"/>
                  </a:lnTo>
                  <a:cubicBezTo>
                    <a:pt x="0" y="84528"/>
                    <a:pt x="84528" y="0"/>
                    <a:pt x="18879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 12"/>
            <p:cNvSpPr/>
            <p:nvPr/>
          </p:nvSpPr>
          <p:spPr>
            <a:xfrm>
              <a:off x="2764587" y="2007958"/>
              <a:ext cx="370398" cy="783928"/>
            </a:xfrm>
            <a:custGeom>
              <a:avLst/>
              <a:gdLst>
                <a:gd name="connsiteX0" fmla="*/ 188798 w 1132764"/>
                <a:gd name="connsiteY0" fmla="*/ 0 h 2397435"/>
                <a:gd name="connsiteX1" fmla="*/ 943966 w 1132764"/>
                <a:gd name="connsiteY1" fmla="*/ 0 h 2397435"/>
                <a:gd name="connsiteX2" fmla="*/ 1132764 w 1132764"/>
                <a:gd name="connsiteY2" fmla="*/ 188798 h 2397435"/>
                <a:gd name="connsiteX3" fmla="*/ 1132764 w 1132764"/>
                <a:gd name="connsiteY3" fmla="*/ 1035815 h 2397435"/>
                <a:gd name="connsiteX4" fmla="*/ 943966 w 1132764"/>
                <a:gd name="connsiteY4" fmla="*/ 1224613 h 2397435"/>
                <a:gd name="connsiteX5" fmla="*/ 555971 w 1132764"/>
                <a:gd name="connsiteY5" fmla="*/ 1224613 h 2397435"/>
                <a:gd name="connsiteX6" fmla="*/ 556177 w 1132764"/>
                <a:gd name="connsiteY6" fmla="*/ 1225922 h 2397435"/>
                <a:gd name="connsiteX7" fmla="*/ 983506 w 1132764"/>
                <a:gd name="connsiteY7" fmla="*/ 1928815 h 2397435"/>
                <a:gd name="connsiteX8" fmla="*/ 1132764 w 1132764"/>
                <a:gd name="connsiteY8" fmla="*/ 2051963 h 2397435"/>
                <a:gd name="connsiteX9" fmla="*/ 1064525 w 1132764"/>
                <a:gd name="connsiteY9" fmla="*/ 2397435 h 2397435"/>
                <a:gd name="connsiteX10" fmla="*/ 865938 w 1132764"/>
                <a:gd name="connsiteY10" fmla="*/ 2313437 h 2397435"/>
                <a:gd name="connsiteX11" fmla="*/ 16118 w 1132764"/>
                <a:gd name="connsiteY11" fmla="*/ 1178727 h 2397435"/>
                <a:gd name="connsiteX12" fmla="*/ 5759 w 1132764"/>
                <a:gd name="connsiteY12" fmla="*/ 1080058 h 2397435"/>
                <a:gd name="connsiteX13" fmla="*/ 3836 w 1132764"/>
                <a:gd name="connsiteY13" fmla="*/ 1073864 h 2397435"/>
                <a:gd name="connsiteX14" fmla="*/ 0 w 1132764"/>
                <a:gd name="connsiteY14" fmla="*/ 1035815 h 2397435"/>
                <a:gd name="connsiteX15" fmla="*/ 0 w 1132764"/>
                <a:gd name="connsiteY15" fmla="*/ 942490 h 2397435"/>
                <a:gd name="connsiteX16" fmla="*/ 0 w 1132764"/>
                <a:gd name="connsiteY16" fmla="*/ 317733 h 2397435"/>
                <a:gd name="connsiteX17" fmla="*/ 0 w 1132764"/>
                <a:gd name="connsiteY17" fmla="*/ 188798 h 2397435"/>
                <a:gd name="connsiteX18" fmla="*/ 188798 w 1132764"/>
                <a:gd name="connsiteY18" fmla="*/ 0 h 2397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32764" h="2397435">
                  <a:moveTo>
                    <a:pt x="188798" y="0"/>
                  </a:moveTo>
                  <a:lnTo>
                    <a:pt x="943966" y="0"/>
                  </a:lnTo>
                  <a:cubicBezTo>
                    <a:pt x="1048236" y="0"/>
                    <a:pt x="1132764" y="84528"/>
                    <a:pt x="1132764" y="188798"/>
                  </a:cubicBezTo>
                  <a:lnTo>
                    <a:pt x="1132764" y="1035815"/>
                  </a:lnTo>
                  <a:cubicBezTo>
                    <a:pt x="1132764" y="1140085"/>
                    <a:pt x="1048236" y="1224613"/>
                    <a:pt x="943966" y="1224613"/>
                  </a:cubicBezTo>
                  <a:lnTo>
                    <a:pt x="555971" y="1224613"/>
                  </a:lnTo>
                  <a:lnTo>
                    <a:pt x="556177" y="1225922"/>
                  </a:lnTo>
                  <a:cubicBezTo>
                    <a:pt x="629881" y="1592732"/>
                    <a:pt x="759260" y="1704569"/>
                    <a:pt x="983506" y="1928815"/>
                  </a:cubicBezTo>
                  <a:lnTo>
                    <a:pt x="1132764" y="2051963"/>
                  </a:lnTo>
                  <a:lnTo>
                    <a:pt x="1064525" y="2397435"/>
                  </a:lnTo>
                  <a:lnTo>
                    <a:pt x="865938" y="2313437"/>
                  </a:lnTo>
                  <a:cubicBezTo>
                    <a:pt x="416006" y="2009468"/>
                    <a:pt x="90471" y="1698688"/>
                    <a:pt x="16118" y="1178727"/>
                  </a:cubicBezTo>
                  <a:lnTo>
                    <a:pt x="5759" y="1080058"/>
                  </a:lnTo>
                  <a:lnTo>
                    <a:pt x="3836" y="1073864"/>
                  </a:lnTo>
                  <a:cubicBezTo>
                    <a:pt x="1321" y="1061574"/>
                    <a:pt x="0" y="1048849"/>
                    <a:pt x="0" y="1035815"/>
                  </a:cubicBezTo>
                  <a:lnTo>
                    <a:pt x="0" y="942490"/>
                  </a:lnTo>
                  <a:lnTo>
                    <a:pt x="0" y="317733"/>
                  </a:lnTo>
                  <a:lnTo>
                    <a:pt x="0" y="188798"/>
                  </a:lnTo>
                  <a:cubicBezTo>
                    <a:pt x="0" y="84528"/>
                    <a:pt x="84528" y="0"/>
                    <a:pt x="18879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Freeform 18"/>
          <p:cNvSpPr/>
          <p:nvPr/>
        </p:nvSpPr>
        <p:spPr>
          <a:xfrm>
            <a:off x="1406494" y="382273"/>
            <a:ext cx="686066" cy="1503300"/>
          </a:xfrm>
          <a:custGeom>
            <a:avLst/>
            <a:gdLst>
              <a:gd name="connsiteX0" fmla="*/ 0 w 686066"/>
              <a:gd name="connsiteY0" fmla="*/ 0 h 1503300"/>
              <a:gd name="connsiteX1" fmla="*/ 89765 w 686066"/>
              <a:gd name="connsiteY1" fmla="*/ 0 h 1503300"/>
              <a:gd name="connsiteX2" fmla="*/ 534870 w 686066"/>
              <a:gd name="connsiteY2" fmla="*/ 0 h 1503300"/>
              <a:gd name="connsiteX3" fmla="*/ 686066 w 686066"/>
              <a:gd name="connsiteY3" fmla="*/ 0 h 1503300"/>
              <a:gd name="connsiteX4" fmla="*/ 686066 w 686066"/>
              <a:gd name="connsiteY4" fmla="*/ 105212 h 1503300"/>
              <a:gd name="connsiteX5" fmla="*/ 534870 w 686066"/>
              <a:gd name="connsiteY5" fmla="*/ 105212 h 1503300"/>
              <a:gd name="connsiteX6" fmla="*/ 95421 w 686066"/>
              <a:gd name="connsiteY6" fmla="*/ 105212 h 1503300"/>
              <a:gd name="connsiteX7" fmla="*/ 95421 w 686066"/>
              <a:gd name="connsiteY7" fmla="*/ 1420086 h 1503300"/>
              <a:gd name="connsiteX8" fmla="*/ 534870 w 686066"/>
              <a:gd name="connsiteY8" fmla="*/ 1420086 h 1503300"/>
              <a:gd name="connsiteX9" fmla="*/ 686066 w 686066"/>
              <a:gd name="connsiteY9" fmla="*/ 1420086 h 1503300"/>
              <a:gd name="connsiteX10" fmla="*/ 686066 w 686066"/>
              <a:gd name="connsiteY10" fmla="*/ 1503300 h 1503300"/>
              <a:gd name="connsiteX11" fmla="*/ 534870 w 686066"/>
              <a:gd name="connsiteY11" fmla="*/ 1503300 h 1503300"/>
              <a:gd name="connsiteX12" fmla="*/ 89765 w 686066"/>
              <a:gd name="connsiteY12" fmla="*/ 1503300 h 1503300"/>
              <a:gd name="connsiteX13" fmla="*/ 0 w 686066"/>
              <a:gd name="connsiteY13" fmla="*/ 1503300 h 1503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686066" h="1503300">
                <a:moveTo>
                  <a:pt x="0" y="0"/>
                </a:moveTo>
                <a:lnTo>
                  <a:pt x="89765" y="0"/>
                </a:lnTo>
                <a:lnTo>
                  <a:pt x="534870" y="0"/>
                </a:lnTo>
                <a:lnTo>
                  <a:pt x="686066" y="0"/>
                </a:lnTo>
                <a:lnTo>
                  <a:pt x="686066" y="105212"/>
                </a:lnTo>
                <a:lnTo>
                  <a:pt x="534870" y="105212"/>
                </a:lnTo>
                <a:lnTo>
                  <a:pt x="95421" y="105212"/>
                </a:lnTo>
                <a:lnTo>
                  <a:pt x="95421" y="1420086"/>
                </a:lnTo>
                <a:lnTo>
                  <a:pt x="534870" y="1420086"/>
                </a:lnTo>
                <a:lnTo>
                  <a:pt x="686066" y="1420086"/>
                </a:lnTo>
                <a:lnTo>
                  <a:pt x="686066" y="1503300"/>
                </a:lnTo>
                <a:lnTo>
                  <a:pt x="534870" y="1503300"/>
                </a:lnTo>
                <a:lnTo>
                  <a:pt x="89765" y="1503300"/>
                </a:lnTo>
                <a:lnTo>
                  <a:pt x="0" y="150330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그림 5">
            <a:extLst>
              <a:ext uri="{FF2B5EF4-FFF2-40B4-BE49-F238E27FC236}">
                <a16:creationId xmlns:a16="http://schemas.microsoft.com/office/drawing/2014/main" id="{B2FF7110-2193-4586-B1C1-184631E0293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5901" y="1780083"/>
            <a:ext cx="2649566" cy="4646531"/>
          </a:xfrm>
          <a:prstGeom prst="rect">
            <a:avLst/>
          </a:prstGeom>
        </p:spPr>
      </p:pic>
      <p:sp>
        <p:nvSpPr>
          <p:cNvPr id="15" name="그림 개체 틀 2">
            <a:extLst>
              <a:ext uri="{FF2B5EF4-FFF2-40B4-BE49-F238E27FC236}">
                <a16:creationId xmlns:a16="http://schemas.microsoft.com/office/drawing/2014/main" id="{33B7B650-CC33-409E-BECD-3E3339D6A41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096329" y="2532537"/>
            <a:ext cx="1877187" cy="281005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FontTx/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9014994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11"/>
          <a:stretch/>
        </p:blipFill>
        <p:spPr>
          <a:xfrm>
            <a:off x="537719" y="2871450"/>
            <a:ext cx="1343025" cy="3761362"/>
          </a:xfrm>
          <a:prstGeom prst="rect">
            <a:avLst/>
          </a:prstGeom>
        </p:spPr>
      </p:pic>
      <p:grpSp>
        <p:nvGrpSpPr>
          <p:cNvPr id="9" name="Group 8"/>
          <p:cNvGrpSpPr/>
          <p:nvPr userDrawn="1"/>
        </p:nvGrpSpPr>
        <p:grpSpPr>
          <a:xfrm>
            <a:off x="691154" y="232968"/>
            <a:ext cx="11276441" cy="6404885"/>
            <a:chOff x="691154" y="232968"/>
            <a:chExt cx="11276441" cy="6404885"/>
          </a:xfrm>
        </p:grpSpPr>
        <p:sp>
          <p:nvSpPr>
            <p:cNvPr id="7" name="Rectangle 6"/>
            <p:cNvSpPr/>
            <p:nvPr userDrawn="1"/>
          </p:nvSpPr>
          <p:spPr>
            <a:xfrm>
              <a:off x="1640577" y="6500693"/>
              <a:ext cx="10230450" cy="1371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697584" y="232968"/>
              <a:ext cx="11269140" cy="1371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 userDrawn="1"/>
          </p:nvSpPr>
          <p:spPr>
            <a:xfrm rot="5400000">
              <a:off x="8699093" y="3364312"/>
              <a:ext cx="6399844" cy="1371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 19"/>
            <p:cNvSpPr/>
            <p:nvPr userDrawn="1"/>
          </p:nvSpPr>
          <p:spPr>
            <a:xfrm rot="5400000">
              <a:off x="-363035" y="1287157"/>
              <a:ext cx="2245537" cy="137160"/>
            </a:xfrm>
            <a:custGeom>
              <a:avLst/>
              <a:gdLst>
                <a:gd name="connsiteX0" fmla="*/ 0 w 2245537"/>
                <a:gd name="connsiteY0" fmla="*/ 226426 h 226426"/>
                <a:gd name="connsiteX1" fmla="*/ 0 w 2245537"/>
                <a:gd name="connsiteY1" fmla="*/ 0 h 226426"/>
                <a:gd name="connsiteX2" fmla="*/ 2245537 w 2245537"/>
                <a:gd name="connsiteY2" fmla="*/ 0 h 226426"/>
                <a:gd name="connsiteX3" fmla="*/ 2245537 w 2245537"/>
                <a:gd name="connsiteY3" fmla="*/ 226426 h 226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45537" h="226426">
                  <a:moveTo>
                    <a:pt x="0" y="226426"/>
                  </a:moveTo>
                  <a:lnTo>
                    <a:pt x="0" y="0"/>
                  </a:lnTo>
                  <a:lnTo>
                    <a:pt x="2245537" y="0"/>
                  </a:lnTo>
                  <a:lnTo>
                    <a:pt x="2245537" y="22642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5638" y="5356549"/>
            <a:ext cx="10095389" cy="1144144"/>
          </a:xfrm>
          <a:prstGeom prst="rect">
            <a:avLst/>
          </a:prstGeom>
        </p:spPr>
      </p:pic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1ABF066B-F1FA-4BC9-80A1-EC87C1A43DCD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6372111" y="682481"/>
            <a:ext cx="2303614" cy="154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E6F66AB4-5AF6-4C8E-BBE8-2728F0EDFBA0}"/>
              </a:ext>
            </a:extLst>
          </p:cNvPr>
          <p:cNvSpPr>
            <a:spLocks noGrp="1"/>
          </p:cNvSpPr>
          <p:nvPr>
            <p:ph type="pic" idx="19" hasCustomPrompt="1"/>
          </p:nvPr>
        </p:nvSpPr>
        <p:spPr>
          <a:xfrm>
            <a:off x="6372111" y="3909328"/>
            <a:ext cx="2303614" cy="154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F4F80FFC-D051-4E52-BA13-BEBEEAAFFA4D}"/>
              </a:ext>
            </a:extLst>
          </p:cNvPr>
          <p:cNvSpPr>
            <a:spLocks noGrp="1"/>
          </p:cNvSpPr>
          <p:nvPr>
            <p:ph type="pic" idx="20" hasCustomPrompt="1"/>
          </p:nvPr>
        </p:nvSpPr>
        <p:spPr>
          <a:xfrm>
            <a:off x="8756768" y="682481"/>
            <a:ext cx="2781393" cy="154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990D4E15-4B11-4101-8244-FDD0495FDC0F}"/>
              </a:ext>
            </a:extLst>
          </p:cNvPr>
          <p:cNvSpPr>
            <a:spLocks noGrp="1"/>
          </p:cNvSpPr>
          <p:nvPr>
            <p:ph type="pic" idx="21" hasCustomPrompt="1"/>
          </p:nvPr>
        </p:nvSpPr>
        <p:spPr>
          <a:xfrm>
            <a:off x="3518272" y="3909328"/>
            <a:ext cx="2781393" cy="154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211E2748-39D7-4D70-A37C-09B298D0C84B}"/>
              </a:ext>
            </a:extLst>
          </p:cNvPr>
          <p:cNvSpPr>
            <a:spLocks noGrp="1"/>
          </p:cNvSpPr>
          <p:nvPr>
            <p:ph type="pic" idx="22" hasCustomPrompt="1"/>
          </p:nvPr>
        </p:nvSpPr>
        <p:spPr>
          <a:xfrm>
            <a:off x="8756768" y="2312085"/>
            <a:ext cx="2781393" cy="314524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2FD1797E-6169-45E7-9539-EB10E5836876}"/>
              </a:ext>
            </a:extLst>
          </p:cNvPr>
          <p:cNvSpPr>
            <a:spLocks noGrp="1"/>
          </p:cNvSpPr>
          <p:nvPr>
            <p:ph type="pic" idx="23" hasCustomPrompt="1"/>
          </p:nvPr>
        </p:nvSpPr>
        <p:spPr>
          <a:xfrm>
            <a:off x="3518272" y="682481"/>
            <a:ext cx="2781393" cy="314524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9" name="Rectangle 19">
            <a:extLst>
              <a:ext uri="{FF2B5EF4-FFF2-40B4-BE49-F238E27FC236}">
                <a16:creationId xmlns:a16="http://schemas.microsoft.com/office/drawing/2014/main" id="{2FE64BC5-68B9-4AE4-8077-568D7BAE692A}"/>
              </a:ext>
            </a:extLst>
          </p:cNvPr>
          <p:cNvSpPr/>
          <p:nvPr userDrawn="1"/>
        </p:nvSpPr>
        <p:spPr>
          <a:xfrm>
            <a:off x="6370959" y="2295905"/>
            <a:ext cx="2304766" cy="154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9757127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563602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/>
          <p:cNvSpPr/>
          <p:nvPr userDrawn="1"/>
        </p:nvSpPr>
        <p:spPr>
          <a:xfrm>
            <a:off x="4842251" y="0"/>
            <a:ext cx="7349749" cy="6858000"/>
          </a:xfrm>
          <a:custGeom>
            <a:avLst/>
            <a:gdLst>
              <a:gd name="connsiteX0" fmla="*/ 866856 w 7349749"/>
              <a:gd name="connsiteY0" fmla="*/ 0 h 6858000"/>
              <a:gd name="connsiteX1" fmla="*/ 7349749 w 7349749"/>
              <a:gd name="connsiteY1" fmla="*/ 0 h 6858000"/>
              <a:gd name="connsiteX2" fmla="*/ 7349749 w 7349749"/>
              <a:gd name="connsiteY2" fmla="*/ 6858000 h 6858000"/>
              <a:gd name="connsiteX3" fmla="*/ 880844 w 7349749"/>
              <a:gd name="connsiteY3" fmla="*/ 6858000 h 6858000"/>
              <a:gd name="connsiteX4" fmla="*/ 880002 w 7349749"/>
              <a:gd name="connsiteY4" fmla="*/ 6856547 h 6858000"/>
              <a:gd name="connsiteX5" fmla="*/ 0 w 7349749"/>
              <a:gd name="connsiteY5" fmla="*/ 3415567 h 6858000"/>
              <a:gd name="connsiteX6" fmla="*/ 718985 w 7349749"/>
              <a:gd name="connsiteY6" fmla="*/ 28585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349749" h="6858000">
                <a:moveTo>
                  <a:pt x="866856" y="0"/>
                </a:moveTo>
                <a:lnTo>
                  <a:pt x="7349749" y="0"/>
                </a:lnTo>
                <a:lnTo>
                  <a:pt x="7349749" y="6858000"/>
                </a:lnTo>
                <a:lnTo>
                  <a:pt x="880844" y="6858000"/>
                </a:lnTo>
                <a:lnTo>
                  <a:pt x="880002" y="6856547"/>
                </a:lnTo>
                <a:cubicBezTo>
                  <a:pt x="318785" y="5833670"/>
                  <a:pt x="0" y="4661479"/>
                  <a:pt x="0" y="3415567"/>
                </a:cubicBezTo>
                <a:cubicBezTo>
                  <a:pt x="0" y="2294247"/>
                  <a:pt x="258216" y="1232640"/>
                  <a:pt x="718985" y="285855"/>
                </a:cubicBezTo>
                <a:close/>
              </a:path>
            </a:pathLst>
          </a:custGeom>
          <a:solidFill>
            <a:schemeClr val="accent3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 userDrawn="1"/>
        </p:nvSpPr>
        <p:spPr>
          <a:xfrm>
            <a:off x="11156818" y="-13433"/>
            <a:ext cx="1035182" cy="6858000"/>
          </a:xfrm>
          <a:custGeom>
            <a:avLst/>
            <a:gdLst>
              <a:gd name="connsiteX0" fmla="*/ 858273 w 1035182"/>
              <a:gd name="connsiteY0" fmla="*/ 0 h 6858000"/>
              <a:gd name="connsiteX1" fmla="*/ 1035182 w 1035182"/>
              <a:gd name="connsiteY1" fmla="*/ 0 h 6858000"/>
              <a:gd name="connsiteX2" fmla="*/ 1035182 w 1035182"/>
              <a:gd name="connsiteY2" fmla="*/ 6858000 h 6858000"/>
              <a:gd name="connsiteX3" fmla="*/ 872123 w 1035182"/>
              <a:gd name="connsiteY3" fmla="*/ 6858000 h 6858000"/>
              <a:gd name="connsiteX4" fmla="*/ 871289 w 1035182"/>
              <a:gd name="connsiteY4" fmla="*/ 6856547 h 6858000"/>
              <a:gd name="connsiteX5" fmla="*/ 0 w 1035182"/>
              <a:gd name="connsiteY5" fmla="*/ 3415567 h 6858000"/>
              <a:gd name="connsiteX6" fmla="*/ 711866 w 1035182"/>
              <a:gd name="connsiteY6" fmla="*/ 28585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35182" h="6858000">
                <a:moveTo>
                  <a:pt x="858273" y="0"/>
                </a:moveTo>
                <a:lnTo>
                  <a:pt x="1035182" y="0"/>
                </a:lnTo>
                <a:lnTo>
                  <a:pt x="1035182" y="6858000"/>
                </a:lnTo>
                <a:lnTo>
                  <a:pt x="872123" y="6858000"/>
                </a:lnTo>
                <a:lnTo>
                  <a:pt x="871289" y="6856547"/>
                </a:lnTo>
                <a:cubicBezTo>
                  <a:pt x="315628" y="5833670"/>
                  <a:pt x="0" y="4661479"/>
                  <a:pt x="0" y="3415567"/>
                </a:cubicBezTo>
                <a:cubicBezTo>
                  <a:pt x="0" y="2294247"/>
                  <a:pt x="255659" y="1232640"/>
                  <a:pt x="711866" y="285855"/>
                </a:cubicBezTo>
                <a:close/>
              </a:path>
            </a:pathLst>
          </a:custGeom>
          <a:solidFill>
            <a:schemeClr val="accent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/>
          <p:cNvSpPr/>
          <p:nvPr userDrawn="1"/>
        </p:nvSpPr>
        <p:spPr>
          <a:xfrm flipH="1">
            <a:off x="-41363" y="5617"/>
            <a:ext cx="3727868" cy="6858000"/>
          </a:xfrm>
          <a:custGeom>
            <a:avLst/>
            <a:gdLst>
              <a:gd name="connsiteX0" fmla="*/ 3727868 w 3727868"/>
              <a:gd name="connsiteY0" fmla="*/ 0 h 6858000"/>
              <a:gd name="connsiteX1" fmla="*/ 0 w 3727868"/>
              <a:gd name="connsiteY1" fmla="*/ 0 h 6858000"/>
              <a:gd name="connsiteX2" fmla="*/ 0 w 3727868"/>
              <a:gd name="connsiteY2" fmla="*/ 13433 h 6858000"/>
              <a:gd name="connsiteX3" fmla="*/ 1773796 w 3727868"/>
              <a:gd name="connsiteY3" fmla="*/ 13433 h 6858000"/>
              <a:gd name="connsiteX4" fmla="*/ 1921667 w 3727868"/>
              <a:gd name="connsiteY4" fmla="*/ 299288 h 6858000"/>
              <a:gd name="connsiteX5" fmla="*/ 2640652 w 3727868"/>
              <a:gd name="connsiteY5" fmla="*/ 3429000 h 6858000"/>
              <a:gd name="connsiteX6" fmla="*/ 1959593 w 3727868"/>
              <a:gd name="connsiteY6" fmla="*/ 6479550 h 6858000"/>
              <a:gd name="connsiteX7" fmla="*/ 1766754 w 3727868"/>
              <a:gd name="connsiteY7" fmla="*/ 6858000 h 6858000"/>
              <a:gd name="connsiteX8" fmla="*/ 3727868 w 3727868"/>
              <a:gd name="connsiteY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27868" h="6858000">
                <a:moveTo>
                  <a:pt x="3727868" y="0"/>
                </a:moveTo>
                <a:lnTo>
                  <a:pt x="0" y="0"/>
                </a:lnTo>
                <a:lnTo>
                  <a:pt x="0" y="13433"/>
                </a:lnTo>
                <a:lnTo>
                  <a:pt x="1773796" y="13433"/>
                </a:lnTo>
                <a:lnTo>
                  <a:pt x="1921667" y="299288"/>
                </a:lnTo>
                <a:cubicBezTo>
                  <a:pt x="2382436" y="1246073"/>
                  <a:pt x="2640652" y="2307680"/>
                  <a:pt x="2640652" y="3429000"/>
                </a:cubicBezTo>
                <a:cubicBezTo>
                  <a:pt x="2640652" y="4519173"/>
                  <a:pt x="2396583" y="5552904"/>
                  <a:pt x="1959593" y="6479550"/>
                </a:cubicBezTo>
                <a:lnTo>
                  <a:pt x="1766754" y="6858000"/>
                </a:lnTo>
                <a:lnTo>
                  <a:pt x="3727868" y="6858000"/>
                </a:lnTo>
                <a:close/>
              </a:path>
            </a:pathLst>
          </a:custGeom>
          <a:solidFill>
            <a:schemeClr val="accent1">
              <a:alpha val="9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/>
          <p:cNvGrpSpPr/>
          <p:nvPr userDrawn="1"/>
        </p:nvGrpSpPr>
        <p:grpSpPr>
          <a:xfrm>
            <a:off x="3893324" y="2438401"/>
            <a:ext cx="1895272" cy="2076450"/>
            <a:chOff x="3007364" y="818147"/>
            <a:chExt cx="1372132" cy="1503300"/>
          </a:xfrm>
        </p:grpSpPr>
        <p:sp>
          <p:nvSpPr>
            <p:cNvPr id="12" name="Freeform 11"/>
            <p:cNvSpPr/>
            <p:nvPr/>
          </p:nvSpPr>
          <p:spPr>
            <a:xfrm>
              <a:off x="3097129" y="818147"/>
              <a:ext cx="1282367" cy="1503300"/>
            </a:xfrm>
            <a:custGeom>
              <a:avLst/>
              <a:gdLst>
                <a:gd name="connsiteX0" fmla="*/ 1188269 w 1282367"/>
                <a:gd name="connsiteY0" fmla="*/ 1133483 h 1503300"/>
                <a:gd name="connsiteX1" fmla="*/ 1282367 w 1282367"/>
                <a:gd name="connsiteY1" fmla="*/ 1133483 h 1503300"/>
                <a:gd name="connsiteX2" fmla="*/ 1282367 w 1282367"/>
                <a:gd name="connsiteY2" fmla="*/ 1503300 h 1503300"/>
                <a:gd name="connsiteX3" fmla="*/ 0 w 1282367"/>
                <a:gd name="connsiteY3" fmla="*/ 1503300 h 1503300"/>
                <a:gd name="connsiteX4" fmla="*/ 0 w 1282367"/>
                <a:gd name="connsiteY4" fmla="*/ 1420086 h 1503300"/>
                <a:gd name="connsiteX5" fmla="*/ 1188269 w 1282367"/>
                <a:gd name="connsiteY5" fmla="*/ 1420086 h 1503300"/>
                <a:gd name="connsiteX6" fmla="*/ 0 w 1282367"/>
                <a:gd name="connsiteY6" fmla="*/ 0 h 1503300"/>
                <a:gd name="connsiteX7" fmla="*/ 1282367 w 1282367"/>
                <a:gd name="connsiteY7" fmla="*/ 0 h 1503300"/>
                <a:gd name="connsiteX8" fmla="*/ 1282367 w 1282367"/>
                <a:gd name="connsiteY8" fmla="*/ 219083 h 1503300"/>
                <a:gd name="connsiteX9" fmla="*/ 1188269 w 1282367"/>
                <a:gd name="connsiteY9" fmla="*/ 219083 h 1503300"/>
                <a:gd name="connsiteX10" fmla="*/ 1188269 w 1282367"/>
                <a:gd name="connsiteY10" fmla="*/ 105212 h 1503300"/>
                <a:gd name="connsiteX11" fmla="*/ 0 w 1282367"/>
                <a:gd name="connsiteY11" fmla="*/ 105212 h 1503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82367" h="1503300">
                  <a:moveTo>
                    <a:pt x="1188269" y="1133483"/>
                  </a:moveTo>
                  <a:lnTo>
                    <a:pt x="1282367" y="1133483"/>
                  </a:lnTo>
                  <a:lnTo>
                    <a:pt x="1282367" y="1503300"/>
                  </a:lnTo>
                  <a:lnTo>
                    <a:pt x="0" y="1503300"/>
                  </a:lnTo>
                  <a:lnTo>
                    <a:pt x="0" y="1420086"/>
                  </a:lnTo>
                  <a:lnTo>
                    <a:pt x="1188269" y="1420086"/>
                  </a:lnTo>
                  <a:close/>
                  <a:moveTo>
                    <a:pt x="0" y="0"/>
                  </a:moveTo>
                  <a:lnTo>
                    <a:pt x="1282367" y="0"/>
                  </a:lnTo>
                  <a:lnTo>
                    <a:pt x="1282367" y="219083"/>
                  </a:lnTo>
                  <a:lnTo>
                    <a:pt x="1188269" y="219083"/>
                  </a:lnTo>
                  <a:lnTo>
                    <a:pt x="1188269" y="105212"/>
                  </a:lnTo>
                  <a:lnTo>
                    <a:pt x="0" y="10521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 12"/>
            <p:cNvSpPr/>
            <p:nvPr/>
          </p:nvSpPr>
          <p:spPr>
            <a:xfrm>
              <a:off x="3007364" y="818147"/>
              <a:ext cx="534870" cy="1503300"/>
            </a:xfrm>
            <a:custGeom>
              <a:avLst/>
              <a:gdLst>
                <a:gd name="connsiteX0" fmla="*/ 0 w 534870"/>
                <a:gd name="connsiteY0" fmla="*/ 0 h 1503300"/>
                <a:gd name="connsiteX1" fmla="*/ 534870 w 534870"/>
                <a:gd name="connsiteY1" fmla="*/ 0 h 1503300"/>
                <a:gd name="connsiteX2" fmla="*/ 534870 w 534870"/>
                <a:gd name="connsiteY2" fmla="*/ 105212 h 1503300"/>
                <a:gd name="connsiteX3" fmla="*/ 95421 w 534870"/>
                <a:gd name="connsiteY3" fmla="*/ 105212 h 1503300"/>
                <a:gd name="connsiteX4" fmla="*/ 95421 w 534870"/>
                <a:gd name="connsiteY4" fmla="*/ 1420086 h 1503300"/>
                <a:gd name="connsiteX5" fmla="*/ 534870 w 534870"/>
                <a:gd name="connsiteY5" fmla="*/ 1420086 h 1503300"/>
                <a:gd name="connsiteX6" fmla="*/ 534870 w 534870"/>
                <a:gd name="connsiteY6" fmla="*/ 1503300 h 1503300"/>
                <a:gd name="connsiteX7" fmla="*/ 0 w 534870"/>
                <a:gd name="connsiteY7" fmla="*/ 1503300 h 1503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4870" h="1503300">
                  <a:moveTo>
                    <a:pt x="0" y="0"/>
                  </a:moveTo>
                  <a:lnTo>
                    <a:pt x="534870" y="0"/>
                  </a:lnTo>
                  <a:lnTo>
                    <a:pt x="534870" y="105212"/>
                  </a:lnTo>
                  <a:lnTo>
                    <a:pt x="95421" y="105212"/>
                  </a:lnTo>
                  <a:lnTo>
                    <a:pt x="95421" y="1420086"/>
                  </a:lnTo>
                  <a:lnTo>
                    <a:pt x="534870" y="1420086"/>
                  </a:lnTo>
                  <a:lnTo>
                    <a:pt x="534870" y="1503300"/>
                  </a:lnTo>
                  <a:lnTo>
                    <a:pt x="0" y="150330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/>
          <p:cNvGrpSpPr/>
          <p:nvPr userDrawn="1"/>
        </p:nvGrpSpPr>
        <p:grpSpPr>
          <a:xfrm flipV="1">
            <a:off x="3316718" y="2203310"/>
            <a:ext cx="475301" cy="446630"/>
            <a:chOff x="2300733" y="2007958"/>
            <a:chExt cx="834252" cy="783928"/>
          </a:xfrm>
        </p:grpSpPr>
        <p:sp>
          <p:nvSpPr>
            <p:cNvPr id="15" name="Freeform 14"/>
            <p:cNvSpPr/>
            <p:nvPr/>
          </p:nvSpPr>
          <p:spPr>
            <a:xfrm>
              <a:off x="2300733" y="2007958"/>
              <a:ext cx="370398" cy="783928"/>
            </a:xfrm>
            <a:custGeom>
              <a:avLst/>
              <a:gdLst>
                <a:gd name="connsiteX0" fmla="*/ 188798 w 1132764"/>
                <a:gd name="connsiteY0" fmla="*/ 0 h 2397435"/>
                <a:gd name="connsiteX1" fmla="*/ 943966 w 1132764"/>
                <a:gd name="connsiteY1" fmla="*/ 0 h 2397435"/>
                <a:gd name="connsiteX2" fmla="*/ 1132764 w 1132764"/>
                <a:gd name="connsiteY2" fmla="*/ 188798 h 2397435"/>
                <a:gd name="connsiteX3" fmla="*/ 1132764 w 1132764"/>
                <a:gd name="connsiteY3" fmla="*/ 1035815 h 2397435"/>
                <a:gd name="connsiteX4" fmla="*/ 943966 w 1132764"/>
                <a:gd name="connsiteY4" fmla="*/ 1224613 h 2397435"/>
                <a:gd name="connsiteX5" fmla="*/ 555971 w 1132764"/>
                <a:gd name="connsiteY5" fmla="*/ 1224613 h 2397435"/>
                <a:gd name="connsiteX6" fmla="*/ 556177 w 1132764"/>
                <a:gd name="connsiteY6" fmla="*/ 1225922 h 2397435"/>
                <a:gd name="connsiteX7" fmla="*/ 983506 w 1132764"/>
                <a:gd name="connsiteY7" fmla="*/ 1928815 h 2397435"/>
                <a:gd name="connsiteX8" fmla="*/ 1132764 w 1132764"/>
                <a:gd name="connsiteY8" fmla="*/ 2051963 h 2397435"/>
                <a:gd name="connsiteX9" fmla="*/ 1064525 w 1132764"/>
                <a:gd name="connsiteY9" fmla="*/ 2397435 h 2397435"/>
                <a:gd name="connsiteX10" fmla="*/ 865938 w 1132764"/>
                <a:gd name="connsiteY10" fmla="*/ 2313437 h 2397435"/>
                <a:gd name="connsiteX11" fmla="*/ 16118 w 1132764"/>
                <a:gd name="connsiteY11" fmla="*/ 1178727 h 2397435"/>
                <a:gd name="connsiteX12" fmla="*/ 5759 w 1132764"/>
                <a:gd name="connsiteY12" fmla="*/ 1080058 h 2397435"/>
                <a:gd name="connsiteX13" fmla="*/ 3836 w 1132764"/>
                <a:gd name="connsiteY13" fmla="*/ 1073864 h 2397435"/>
                <a:gd name="connsiteX14" fmla="*/ 0 w 1132764"/>
                <a:gd name="connsiteY14" fmla="*/ 1035815 h 2397435"/>
                <a:gd name="connsiteX15" fmla="*/ 0 w 1132764"/>
                <a:gd name="connsiteY15" fmla="*/ 942490 h 2397435"/>
                <a:gd name="connsiteX16" fmla="*/ 0 w 1132764"/>
                <a:gd name="connsiteY16" fmla="*/ 317733 h 2397435"/>
                <a:gd name="connsiteX17" fmla="*/ 0 w 1132764"/>
                <a:gd name="connsiteY17" fmla="*/ 188798 h 2397435"/>
                <a:gd name="connsiteX18" fmla="*/ 188798 w 1132764"/>
                <a:gd name="connsiteY18" fmla="*/ 0 h 2397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32764" h="2397435">
                  <a:moveTo>
                    <a:pt x="188798" y="0"/>
                  </a:moveTo>
                  <a:lnTo>
                    <a:pt x="943966" y="0"/>
                  </a:lnTo>
                  <a:cubicBezTo>
                    <a:pt x="1048236" y="0"/>
                    <a:pt x="1132764" y="84528"/>
                    <a:pt x="1132764" y="188798"/>
                  </a:cubicBezTo>
                  <a:lnTo>
                    <a:pt x="1132764" y="1035815"/>
                  </a:lnTo>
                  <a:cubicBezTo>
                    <a:pt x="1132764" y="1140085"/>
                    <a:pt x="1048236" y="1224613"/>
                    <a:pt x="943966" y="1224613"/>
                  </a:cubicBezTo>
                  <a:lnTo>
                    <a:pt x="555971" y="1224613"/>
                  </a:lnTo>
                  <a:lnTo>
                    <a:pt x="556177" y="1225922"/>
                  </a:lnTo>
                  <a:cubicBezTo>
                    <a:pt x="629881" y="1592732"/>
                    <a:pt x="759260" y="1704569"/>
                    <a:pt x="983506" y="1928815"/>
                  </a:cubicBezTo>
                  <a:lnTo>
                    <a:pt x="1132764" y="2051963"/>
                  </a:lnTo>
                  <a:lnTo>
                    <a:pt x="1064525" y="2397435"/>
                  </a:lnTo>
                  <a:lnTo>
                    <a:pt x="865938" y="2313437"/>
                  </a:lnTo>
                  <a:cubicBezTo>
                    <a:pt x="416006" y="2009468"/>
                    <a:pt x="90471" y="1698688"/>
                    <a:pt x="16118" y="1178727"/>
                  </a:cubicBezTo>
                  <a:lnTo>
                    <a:pt x="5759" y="1080058"/>
                  </a:lnTo>
                  <a:lnTo>
                    <a:pt x="3836" y="1073864"/>
                  </a:lnTo>
                  <a:cubicBezTo>
                    <a:pt x="1321" y="1061574"/>
                    <a:pt x="0" y="1048849"/>
                    <a:pt x="0" y="1035815"/>
                  </a:cubicBezTo>
                  <a:lnTo>
                    <a:pt x="0" y="942490"/>
                  </a:lnTo>
                  <a:lnTo>
                    <a:pt x="0" y="317733"/>
                  </a:lnTo>
                  <a:lnTo>
                    <a:pt x="0" y="188798"/>
                  </a:lnTo>
                  <a:cubicBezTo>
                    <a:pt x="0" y="84528"/>
                    <a:pt x="84528" y="0"/>
                    <a:pt x="18879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 15"/>
            <p:cNvSpPr/>
            <p:nvPr/>
          </p:nvSpPr>
          <p:spPr>
            <a:xfrm>
              <a:off x="2764587" y="2007958"/>
              <a:ext cx="370398" cy="783928"/>
            </a:xfrm>
            <a:custGeom>
              <a:avLst/>
              <a:gdLst>
                <a:gd name="connsiteX0" fmla="*/ 188798 w 1132764"/>
                <a:gd name="connsiteY0" fmla="*/ 0 h 2397435"/>
                <a:gd name="connsiteX1" fmla="*/ 943966 w 1132764"/>
                <a:gd name="connsiteY1" fmla="*/ 0 h 2397435"/>
                <a:gd name="connsiteX2" fmla="*/ 1132764 w 1132764"/>
                <a:gd name="connsiteY2" fmla="*/ 188798 h 2397435"/>
                <a:gd name="connsiteX3" fmla="*/ 1132764 w 1132764"/>
                <a:gd name="connsiteY3" fmla="*/ 1035815 h 2397435"/>
                <a:gd name="connsiteX4" fmla="*/ 943966 w 1132764"/>
                <a:gd name="connsiteY4" fmla="*/ 1224613 h 2397435"/>
                <a:gd name="connsiteX5" fmla="*/ 555971 w 1132764"/>
                <a:gd name="connsiteY5" fmla="*/ 1224613 h 2397435"/>
                <a:gd name="connsiteX6" fmla="*/ 556177 w 1132764"/>
                <a:gd name="connsiteY6" fmla="*/ 1225922 h 2397435"/>
                <a:gd name="connsiteX7" fmla="*/ 983506 w 1132764"/>
                <a:gd name="connsiteY7" fmla="*/ 1928815 h 2397435"/>
                <a:gd name="connsiteX8" fmla="*/ 1132764 w 1132764"/>
                <a:gd name="connsiteY8" fmla="*/ 2051963 h 2397435"/>
                <a:gd name="connsiteX9" fmla="*/ 1064525 w 1132764"/>
                <a:gd name="connsiteY9" fmla="*/ 2397435 h 2397435"/>
                <a:gd name="connsiteX10" fmla="*/ 865938 w 1132764"/>
                <a:gd name="connsiteY10" fmla="*/ 2313437 h 2397435"/>
                <a:gd name="connsiteX11" fmla="*/ 16118 w 1132764"/>
                <a:gd name="connsiteY11" fmla="*/ 1178727 h 2397435"/>
                <a:gd name="connsiteX12" fmla="*/ 5759 w 1132764"/>
                <a:gd name="connsiteY12" fmla="*/ 1080058 h 2397435"/>
                <a:gd name="connsiteX13" fmla="*/ 3836 w 1132764"/>
                <a:gd name="connsiteY13" fmla="*/ 1073864 h 2397435"/>
                <a:gd name="connsiteX14" fmla="*/ 0 w 1132764"/>
                <a:gd name="connsiteY14" fmla="*/ 1035815 h 2397435"/>
                <a:gd name="connsiteX15" fmla="*/ 0 w 1132764"/>
                <a:gd name="connsiteY15" fmla="*/ 942490 h 2397435"/>
                <a:gd name="connsiteX16" fmla="*/ 0 w 1132764"/>
                <a:gd name="connsiteY16" fmla="*/ 317733 h 2397435"/>
                <a:gd name="connsiteX17" fmla="*/ 0 w 1132764"/>
                <a:gd name="connsiteY17" fmla="*/ 188798 h 2397435"/>
                <a:gd name="connsiteX18" fmla="*/ 188798 w 1132764"/>
                <a:gd name="connsiteY18" fmla="*/ 0 h 2397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32764" h="2397435">
                  <a:moveTo>
                    <a:pt x="188798" y="0"/>
                  </a:moveTo>
                  <a:lnTo>
                    <a:pt x="943966" y="0"/>
                  </a:lnTo>
                  <a:cubicBezTo>
                    <a:pt x="1048236" y="0"/>
                    <a:pt x="1132764" y="84528"/>
                    <a:pt x="1132764" y="188798"/>
                  </a:cubicBezTo>
                  <a:lnTo>
                    <a:pt x="1132764" y="1035815"/>
                  </a:lnTo>
                  <a:cubicBezTo>
                    <a:pt x="1132764" y="1140085"/>
                    <a:pt x="1048236" y="1224613"/>
                    <a:pt x="943966" y="1224613"/>
                  </a:cubicBezTo>
                  <a:lnTo>
                    <a:pt x="555971" y="1224613"/>
                  </a:lnTo>
                  <a:lnTo>
                    <a:pt x="556177" y="1225922"/>
                  </a:lnTo>
                  <a:cubicBezTo>
                    <a:pt x="629881" y="1592732"/>
                    <a:pt x="759260" y="1704569"/>
                    <a:pt x="983506" y="1928815"/>
                  </a:cubicBezTo>
                  <a:lnTo>
                    <a:pt x="1132764" y="2051963"/>
                  </a:lnTo>
                  <a:lnTo>
                    <a:pt x="1064525" y="2397435"/>
                  </a:lnTo>
                  <a:lnTo>
                    <a:pt x="865938" y="2313437"/>
                  </a:lnTo>
                  <a:cubicBezTo>
                    <a:pt x="416006" y="2009468"/>
                    <a:pt x="90471" y="1698688"/>
                    <a:pt x="16118" y="1178727"/>
                  </a:cubicBezTo>
                  <a:lnTo>
                    <a:pt x="5759" y="1080058"/>
                  </a:lnTo>
                  <a:lnTo>
                    <a:pt x="3836" y="1073864"/>
                  </a:lnTo>
                  <a:cubicBezTo>
                    <a:pt x="1321" y="1061574"/>
                    <a:pt x="0" y="1048849"/>
                    <a:pt x="0" y="1035815"/>
                  </a:cubicBezTo>
                  <a:lnTo>
                    <a:pt x="0" y="942490"/>
                  </a:lnTo>
                  <a:lnTo>
                    <a:pt x="0" y="317733"/>
                  </a:lnTo>
                  <a:lnTo>
                    <a:pt x="0" y="188798"/>
                  </a:lnTo>
                  <a:cubicBezTo>
                    <a:pt x="0" y="84528"/>
                    <a:pt x="84528" y="0"/>
                    <a:pt x="18879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/>
          <p:cNvGrpSpPr/>
          <p:nvPr userDrawn="1"/>
        </p:nvGrpSpPr>
        <p:grpSpPr>
          <a:xfrm>
            <a:off x="627406" y="3028072"/>
            <a:ext cx="983273" cy="3835545"/>
            <a:chOff x="2989606" y="3028072"/>
            <a:chExt cx="983273" cy="3835545"/>
          </a:xfrm>
        </p:grpSpPr>
        <p:sp>
          <p:nvSpPr>
            <p:cNvPr id="18" name="Freeform 17"/>
            <p:cNvSpPr/>
            <p:nvPr/>
          </p:nvSpPr>
          <p:spPr>
            <a:xfrm>
              <a:off x="3062656" y="3133591"/>
              <a:ext cx="910223" cy="3730026"/>
            </a:xfrm>
            <a:custGeom>
              <a:avLst/>
              <a:gdLst>
                <a:gd name="connsiteX0" fmla="*/ 8180 w 910223"/>
                <a:gd name="connsiteY0" fmla="*/ 0 h 3730026"/>
                <a:gd name="connsiteX1" fmla="*/ 46280 w 910223"/>
                <a:gd name="connsiteY1" fmla="*/ 0 h 3730026"/>
                <a:gd name="connsiteX2" fmla="*/ 38100 w 910223"/>
                <a:gd name="connsiteY2" fmla="*/ 287593 h 3730026"/>
                <a:gd name="connsiteX3" fmla="*/ 909389 w 910223"/>
                <a:gd name="connsiteY3" fmla="*/ 3728573 h 3730026"/>
                <a:gd name="connsiteX4" fmla="*/ 910223 w 910223"/>
                <a:gd name="connsiteY4" fmla="*/ 3730026 h 3730026"/>
                <a:gd name="connsiteX5" fmla="*/ 872123 w 910223"/>
                <a:gd name="connsiteY5" fmla="*/ 3730026 h 3730026"/>
                <a:gd name="connsiteX6" fmla="*/ 871289 w 910223"/>
                <a:gd name="connsiteY6" fmla="*/ 3728573 h 3730026"/>
                <a:gd name="connsiteX7" fmla="*/ 0 w 910223"/>
                <a:gd name="connsiteY7" fmla="*/ 287593 h 3730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10223" h="3730026">
                  <a:moveTo>
                    <a:pt x="8180" y="0"/>
                  </a:moveTo>
                  <a:lnTo>
                    <a:pt x="46280" y="0"/>
                  </a:lnTo>
                  <a:lnTo>
                    <a:pt x="38100" y="287593"/>
                  </a:lnTo>
                  <a:cubicBezTo>
                    <a:pt x="38100" y="1533505"/>
                    <a:pt x="353728" y="2705696"/>
                    <a:pt x="909389" y="3728573"/>
                  </a:cubicBezTo>
                  <a:lnTo>
                    <a:pt x="910223" y="3730026"/>
                  </a:lnTo>
                  <a:lnTo>
                    <a:pt x="872123" y="3730026"/>
                  </a:lnTo>
                  <a:lnTo>
                    <a:pt x="871289" y="3728573"/>
                  </a:lnTo>
                  <a:cubicBezTo>
                    <a:pt x="315628" y="2705696"/>
                    <a:pt x="0" y="1533505"/>
                    <a:pt x="0" y="287593"/>
                  </a:cubicBezTo>
                  <a:close/>
                </a:path>
              </a:pathLst>
            </a:custGeom>
            <a:solidFill>
              <a:schemeClr val="bg1">
                <a:alpha val="8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2989606" y="3028072"/>
              <a:ext cx="219253" cy="21925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Freeform 19"/>
          <p:cNvSpPr/>
          <p:nvPr userDrawn="1"/>
        </p:nvSpPr>
        <p:spPr>
          <a:xfrm>
            <a:off x="11520590" y="274679"/>
            <a:ext cx="671411" cy="1945412"/>
          </a:xfrm>
          <a:custGeom>
            <a:avLst/>
            <a:gdLst>
              <a:gd name="connsiteX0" fmla="*/ 671411 w 671411"/>
              <a:gd name="connsiteY0" fmla="*/ 0 h 1945412"/>
              <a:gd name="connsiteX1" fmla="*/ 671411 w 671411"/>
              <a:gd name="connsiteY1" fmla="*/ 74389 h 1945412"/>
              <a:gd name="connsiteX2" fmla="*/ 619531 w 671411"/>
              <a:gd name="connsiteY2" fmla="*/ 175683 h 1945412"/>
              <a:gd name="connsiteX3" fmla="*/ 92520 w 671411"/>
              <a:gd name="connsiteY3" fmla="*/ 1675089 h 1945412"/>
              <a:gd name="connsiteX4" fmla="*/ 38100 w 671411"/>
              <a:gd name="connsiteY4" fmla="*/ 1945412 h 1945412"/>
              <a:gd name="connsiteX5" fmla="*/ 0 w 671411"/>
              <a:gd name="connsiteY5" fmla="*/ 1945412 h 1945412"/>
              <a:gd name="connsiteX6" fmla="*/ 54420 w 671411"/>
              <a:gd name="connsiteY6" fmla="*/ 1675089 h 1945412"/>
              <a:gd name="connsiteX7" fmla="*/ 581431 w 671411"/>
              <a:gd name="connsiteY7" fmla="*/ 175683 h 1945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71411" h="1945412">
                <a:moveTo>
                  <a:pt x="671411" y="0"/>
                </a:moveTo>
                <a:lnTo>
                  <a:pt x="671411" y="74389"/>
                </a:lnTo>
                <a:lnTo>
                  <a:pt x="619531" y="175683"/>
                </a:lnTo>
                <a:cubicBezTo>
                  <a:pt x="391428" y="649076"/>
                  <a:pt x="213461" y="1151174"/>
                  <a:pt x="92520" y="1675089"/>
                </a:cubicBezTo>
                <a:lnTo>
                  <a:pt x="38100" y="1945412"/>
                </a:lnTo>
                <a:lnTo>
                  <a:pt x="0" y="1945412"/>
                </a:lnTo>
                <a:lnTo>
                  <a:pt x="54420" y="1675089"/>
                </a:lnTo>
                <a:cubicBezTo>
                  <a:pt x="175361" y="1151174"/>
                  <a:pt x="353328" y="649076"/>
                  <a:pt x="581431" y="17568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5029200" y="2908253"/>
            <a:ext cx="7162800" cy="98245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6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Thank you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988785" y="3907804"/>
            <a:ext cx="6203215" cy="4433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8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your subtitle here</a:t>
            </a:r>
          </a:p>
        </p:txBody>
      </p:sp>
      <p:sp>
        <p:nvSpPr>
          <p:cNvPr id="23" name="Oval 22"/>
          <p:cNvSpPr/>
          <p:nvPr userDrawn="1"/>
        </p:nvSpPr>
        <p:spPr>
          <a:xfrm>
            <a:off x="11417056" y="2203281"/>
            <a:ext cx="219253" cy="21925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02376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09" y="1131590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6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3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2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3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89860158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781300" y="1593803"/>
            <a:ext cx="7381940" cy="98245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6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32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781301" y="2593354"/>
            <a:ext cx="7381940" cy="35939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8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your subtitle here</a:t>
            </a:r>
          </a:p>
        </p:txBody>
      </p:sp>
      <p:grpSp>
        <p:nvGrpSpPr>
          <p:cNvPr id="36" name="Group 35"/>
          <p:cNvGrpSpPr/>
          <p:nvPr userDrawn="1"/>
        </p:nvGrpSpPr>
        <p:grpSpPr>
          <a:xfrm flipV="1">
            <a:off x="811547" y="1057687"/>
            <a:ext cx="477653" cy="448840"/>
            <a:chOff x="2300733" y="2007958"/>
            <a:chExt cx="834252" cy="783928"/>
          </a:xfrm>
          <a:solidFill>
            <a:schemeClr val="bg1">
              <a:alpha val="95000"/>
            </a:schemeClr>
          </a:solidFill>
        </p:grpSpPr>
        <p:sp>
          <p:nvSpPr>
            <p:cNvPr id="37" name="Freeform 36"/>
            <p:cNvSpPr/>
            <p:nvPr/>
          </p:nvSpPr>
          <p:spPr>
            <a:xfrm>
              <a:off x="2300733" y="2007958"/>
              <a:ext cx="370398" cy="783928"/>
            </a:xfrm>
            <a:custGeom>
              <a:avLst/>
              <a:gdLst>
                <a:gd name="connsiteX0" fmla="*/ 188798 w 1132764"/>
                <a:gd name="connsiteY0" fmla="*/ 0 h 2397435"/>
                <a:gd name="connsiteX1" fmla="*/ 943966 w 1132764"/>
                <a:gd name="connsiteY1" fmla="*/ 0 h 2397435"/>
                <a:gd name="connsiteX2" fmla="*/ 1132764 w 1132764"/>
                <a:gd name="connsiteY2" fmla="*/ 188798 h 2397435"/>
                <a:gd name="connsiteX3" fmla="*/ 1132764 w 1132764"/>
                <a:gd name="connsiteY3" fmla="*/ 1035815 h 2397435"/>
                <a:gd name="connsiteX4" fmla="*/ 943966 w 1132764"/>
                <a:gd name="connsiteY4" fmla="*/ 1224613 h 2397435"/>
                <a:gd name="connsiteX5" fmla="*/ 555971 w 1132764"/>
                <a:gd name="connsiteY5" fmla="*/ 1224613 h 2397435"/>
                <a:gd name="connsiteX6" fmla="*/ 556177 w 1132764"/>
                <a:gd name="connsiteY6" fmla="*/ 1225922 h 2397435"/>
                <a:gd name="connsiteX7" fmla="*/ 983506 w 1132764"/>
                <a:gd name="connsiteY7" fmla="*/ 1928815 h 2397435"/>
                <a:gd name="connsiteX8" fmla="*/ 1132764 w 1132764"/>
                <a:gd name="connsiteY8" fmla="*/ 2051963 h 2397435"/>
                <a:gd name="connsiteX9" fmla="*/ 1064525 w 1132764"/>
                <a:gd name="connsiteY9" fmla="*/ 2397435 h 2397435"/>
                <a:gd name="connsiteX10" fmla="*/ 865938 w 1132764"/>
                <a:gd name="connsiteY10" fmla="*/ 2313437 h 2397435"/>
                <a:gd name="connsiteX11" fmla="*/ 16118 w 1132764"/>
                <a:gd name="connsiteY11" fmla="*/ 1178727 h 2397435"/>
                <a:gd name="connsiteX12" fmla="*/ 5759 w 1132764"/>
                <a:gd name="connsiteY12" fmla="*/ 1080058 h 2397435"/>
                <a:gd name="connsiteX13" fmla="*/ 3836 w 1132764"/>
                <a:gd name="connsiteY13" fmla="*/ 1073864 h 2397435"/>
                <a:gd name="connsiteX14" fmla="*/ 0 w 1132764"/>
                <a:gd name="connsiteY14" fmla="*/ 1035815 h 2397435"/>
                <a:gd name="connsiteX15" fmla="*/ 0 w 1132764"/>
                <a:gd name="connsiteY15" fmla="*/ 942490 h 2397435"/>
                <a:gd name="connsiteX16" fmla="*/ 0 w 1132764"/>
                <a:gd name="connsiteY16" fmla="*/ 317733 h 2397435"/>
                <a:gd name="connsiteX17" fmla="*/ 0 w 1132764"/>
                <a:gd name="connsiteY17" fmla="*/ 188798 h 2397435"/>
                <a:gd name="connsiteX18" fmla="*/ 188798 w 1132764"/>
                <a:gd name="connsiteY18" fmla="*/ 0 h 2397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32764" h="2397435">
                  <a:moveTo>
                    <a:pt x="188798" y="0"/>
                  </a:moveTo>
                  <a:lnTo>
                    <a:pt x="943966" y="0"/>
                  </a:lnTo>
                  <a:cubicBezTo>
                    <a:pt x="1048236" y="0"/>
                    <a:pt x="1132764" y="84528"/>
                    <a:pt x="1132764" y="188798"/>
                  </a:cubicBezTo>
                  <a:lnTo>
                    <a:pt x="1132764" y="1035815"/>
                  </a:lnTo>
                  <a:cubicBezTo>
                    <a:pt x="1132764" y="1140085"/>
                    <a:pt x="1048236" y="1224613"/>
                    <a:pt x="943966" y="1224613"/>
                  </a:cubicBezTo>
                  <a:lnTo>
                    <a:pt x="555971" y="1224613"/>
                  </a:lnTo>
                  <a:lnTo>
                    <a:pt x="556177" y="1225922"/>
                  </a:lnTo>
                  <a:cubicBezTo>
                    <a:pt x="629881" y="1592732"/>
                    <a:pt x="759260" y="1704569"/>
                    <a:pt x="983506" y="1928815"/>
                  </a:cubicBezTo>
                  <a:lnTo>
                    <a:pt x="1132764" y="2051963"/>
                  </a:lnTo>
                  <a:lnTo>
                    <a:pt x="1064525" y="2397435"/>
                  </a:lnTo>
                  <a:lnTo>
                    <a:pt x="865938" y="2313437"/>
                  </a:lnTo>
                  <a:cubicBezTo>
                    <a:pt x="416006" y="2009468"/>
                    <a:pt x="90471" y="1698688"/>
                    <a:pt x="16118" y="1178727"/>
                  </a:cubicBezTo>
                  <a:lnTo>
                    <a:pt x="5759" y="1080058"/>
                  </a:lnTo>
                  <a:lnTo>
                    <a:pt x="3836" y="1073864"/>
                  </a:lnTo>
                  <a:cubicBezTo>
                    <a:pt x="1321" y="1061574"/>
                    <a:pt x="0" y="1048849"/>
                    <a:pt x="0" y="1035815"/>
                  </a:cubicBezTo>
                  <a:lnTo>
                    <a:pt x="0" y="942490"/>
                  </a:lnTo>
                  <a:lnTo>
                    <a:pt x="0" y="317733"/>
                  </a:lnTo>
                  <a:lnTo>
                    <a:pt x="0" y="188798"/>
                  </a:lnTo>
                  <a:cubicBezTo>
                    <a:pt x="0" y="84528"/>
                    <a:pt x="84528" y="0"/>
                    <a:pt x="18879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reeform 37"/>
            <p:cNvSpPr/>
            <p:nvPr/>
          </p:nvSpPr>
          <p:spPr>
            <a:xfrm>
              <a:off x="2764587" y="2007958"/>
              <a:ext cx="370398" cy="783928"/>
            </a:xfrm>
            <a:custGeom>
              <a:avLst/>
              <a:gdLst>
                <a:gd name="connsiteX0" fmla="*/ 188798 w 1132764"/>
                <a:gd name="connsiteY0" fmla="*/ 0 h 2397435"/>
                <a:gd name="connsiteX1" fmla="*/ 943966 w 1132764"/>
                <a:gd name="connsiteY1" fmla="*/ 0 h 2397435"/>
                <a:gd name="connsiteX2" fmla="*/ 1132764 w 1132764"/>
                <a:gd name="connsiteY2" fmla="*/ 188798 h 2397435"/>
                <a:gd name="connsiteX3" fmla="*/ 1132764 w 1132764"/>
                <a:gd name="connsiteY3" fmla="*/ 1035815 h 2397435"/>
                <a:gd name="connsiteX4" fmla="*/ 943966 w 1132764"/>
                <a:gd name="connsiteY4" fmla="*/ 1224613 h 2397435"/>
                <a:gd name="connsiteX5" fmla="*/ 555971 w 1132764"/>
                <a:gd name="connsiteY5" fmla="*/ 1224613 h 2397435"/>
                <a:gd name="connsiteX6" fmla="*/ 556177 w 1132764"/>
                <a:gd name="connsiteY6" fmla="*/ 1225922 h 2397435"/>
                <a:gd name="connsiteX7" fmla="*/ 983506 w 1132764"/>
                <a:gd name="connsiteY7" fmla="*/ 1928815 h 2397435"/>
                <a:gd name="connsiteX8" fmla="*/ 1132764 w 1132764"/>
                <a:gd name="connsiteY8" fmla="*/ 2051963 h 2397435"/>
                <a:gd name="connsiteX9" fmla="*/ 1064525 w 1132764"/>
                <a:gd name="connsiteY9" fmla="*/ 2397435 h 2397435"/>
                <a:gd name="connsiteX10" fmla="*/ 865938 w 1132764"/>
                <a:gd name="connsiteY10" fmla="*/ 2313437 h 2397435"/>
                <a:gd name="connsiteX11" fmla="*/ 16118 w 1132764"/>
                <a:gd name="connsiteY11" fmla="*/ 1178727 h 2397435"/>
                <a:gd name="connsiteX12" fmla="*/ 5759 w 1132764"/>
                <a:gd name="connsiteY12" fmla="*/ 1080058 h 2397435"/>
                <a:gd name="connsiteX13" fmla="*/ 3836 w 1132764"/>
                <a:gd name="connsiteY13" fmla="*/ 1073864 h 2397435"/>
                <a:gd name="connsiteX14" fmla="*/ 0 w 1132764"/>
                <a:gd name="connsiteY14" fmla="*/ 1035815 h 2397435"/>
                <a:gd name="connsiteX15" fmla="*/ 0 w 1132764"/>
                <a:gd name="connsiteY15" fmla="*/ 942490 h 2397435"/>
                <a:gd name="connsiteX16" fmla="*/ 0 w 1132764"/>
                <a:gd name="connsiteY16" fmla="*/ 317733 h 2397435"/>
                <a:gd name="connsiteX17" fmla="*/ 0 w 1132764"/>
                <a:gd name="connsiteY17" fmla="*/ 188798 h 2397435"/>
                <a:gd name="connsiteX18" fmla="*/ 188798 w 1132764"/>
                <a:gd name="connsiteY18" fmla="*/ 0 h 2397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32764" h="2397435">
                  <a:moveTo>
                    <a:pt x="188798" y="0"/>
                  </a:moveTo>
                  <a:lnTo>
                    <a:pt x="943966" y="0"/>
                  </a:lnTo>
                  <a:cubicBezTo>
                    <a:pt x="1048236" y="0"/>
                    <a:pt x="1132764" y="84528"/>
                    <a:pt x="1132764" y="188798"/>
                  </a:cubicBezTo>
                  <a:lnTo>
                    <a:pt x="1132764" y="1035815"/>
                  </a:lnTo>
                  <a:cubicBezTo>
                    <a:pt x="1132764" y="1140085"/>
                    <a:pt x="1048236" y="1224613"/>
                    <a:pt x="943966" y="1224613"/>
                  </a:cubicBezTo>
                  <a:lnTo>
                    <a:pt x="555971" y="1224613"/>
                  </a:lnTo>
                  <a:lnTo>
                    <a:pt x="556177" y="1225922"/>
                  </a:lnTo>
                  <a:cubicBezTo>
                    <a:pt x="629881" y="1592732"/>
                    <a:pt x="759260" y="1704569"/>
                    <a:pt x="983506" y="1928815"/>
                  </a:cubicBezTo>
                  <a:lnTo>
                    <a:pt x="1132764" y="2051963"/>
                  </a:lnTo>
                  <a:lnTo>
                    <a:pt x="1064525" y="2397435"/>
                  </a:lnTo>
                  <a:lnTo>
                    <a:pt x="865938" y="2313437"/>
                  </a:lnTo>
                  <a:cubicBezTo>
                    <a:pt x="416006" y="2009468"/>
                    <a:pt x="90471" y="1698688"/>
                    <a:pt x="16118" y="1178727"/>
                  </a:cubicBezTo>
                  <a:lnTo>
                    <a:pt x="5759" y="1080058"/>
                  </a:lnTo>
                  <a:lnTo>
                    <a:pt x="3836" y="1073864"/>
                  </a:lnTo>
                  <a:cubicBezTo>
                    <a:pt x="1321" y="1061574"/>
                    <a:pt x="0" y="1048849"/>
                    <a:pt x="0" y="1035815"/>
                  </a:cubicBezTo>
                  <a:lnTo>
                    <a:pt x="0" y="942490"/>
                  </a:lnTo>
                  <a:lnTo>
                    <a:pt x="0" y="317733"/>
                  </a:lnTo>
                  <a:lnTo>
                    <a:pt x="0" y="188798"/>
                  </a:lnTo>
                  <a:cubicBezTo>
                    <a:pt x="0" y="84528"/>
                    <a:pt x="84528" y="0"/>
                    <a:pt x="18879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Freeform 46"/>
          <p:cNvSpPr/>
          <p:nvPr userDrawn="1"/>
        </p:nvSpPr>
        <p:spPr>
          <a:xfrm>
            <a:off x="495300" y="750697"/>
            <a:ext cx="3238500" cy="5402453"/>
          </a:xfrm>
          <a:custGeom>
            <a:avLst/>
            <a:gdLst>
              <a:gd name="connsiteX0" fmla="*/ 0 w 3238500"/>
              <a:gd name="connsiteY0" fmla="*/ 0 h 5402453"/>
              <a:gd name="connsiteX1" fmla="*/ 3238500 w 3238500"/>
              <a:gd name="connsiteY1" fmla="*/ 0 h 5402453"/>
              <a:gd name="connsiteX2" fmla="*/ 3238500 w 3238500"/>
              <a:gd name="connsiteY2" fmla="*/ 755830 h 5402453"/>
              <a:gd name="connsiteX3" fmla="*/ 3078849 w 3238500"/>
              <a:gd name="connsiteY3" fmla="*/ 755830 h 5402453"/>
              <a:gd name="connsiteX4" fmla="*/ 3078849 w 3238500"/>
              <a:gd name="connsiteY4" fmla="*/ 144641 h 5402453"/>
              <a:gd name="connsiteX5" fmla="*/ 145149 w 3238500"/>
              <a:gd name="connsiteY5" fmla="*/ 144641 h 5402453"/>
              <a:gd name="connsiteX6" fmla="*/ 145149 w 3238500"/>
              <a:gd name="connsiteY6" fmla="*/ 5250053 h 5402453"/>
              <a:gd name="connsiteX7" fmla="*/ 3078849 w 3238500"/>
              <a:gd name="connsiteY7" fmla="*/ 5250053 h 5402453"/>
              <a:gd name="connsiteX8" fmla="*/ 3078849 w 3238500"/>
              <a:gd name="connsiteY8" fmla="*/ 2354453 h 5402453"/>
              <a:gd name="connsiteX9" fmla="*/ 3238500 w 3238500"/>
              <a:gd name="connsiteY9" fmla="*/ 2354453 h 5402453"/>
              <a:gd name="connsiteX10" fmla="*/ 3238500 w 3238500"/>
              <a:gd name="connsiteY10" fmla="*/ 5402453 h 5402453"/>
              <a:gd name="connsiteX11" fmla="*/ 0 w 3238500"/>
              <a:gd name="connsiteY11" fmla="*/ 5402453 h 54024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38500" h="5402453">
                <a:moveTo>
                  <a:pt x="0" y="0"/>
                </a:moveTo>
                <a:lnTo>
                  <a:pt x="3238500" y="0"/>
                </a:lnTo>
                <a:lnTo>
                  <a:pt x="3238500" y="755830"/>
                </a:lnTo>
                <a:lnTo>
                  <a:pt x="3078849" y="755830"/>
                </a:lnTo>
                <a:lnTo>
                  <a:pt x="3078849" y="144641"/>
                </a:lnTo>
                <a:lnTo>
                  <a:pt x="145149" y="144641"/>
                </a:lnTo>
                <a:lnTo>
                  <a:pt x="145149" y="5250053"/>
                </a:lnTo>
                <a:lnTo>
                  <a:pt x="3078849" y="5250053"/>
                </a:lnTo>
                <a:lnTo>
                  <a:pt x="3078849" y="2354453"/>
                </a:lnTo>
                <a:lnTo>
                  <a:pt x="3238500" y="2354453"/>
                </a:lnTo>
                <a:lnTo>
                  <a:pt x="3238500" y="5402453"/>
                </a:lnTo>
                <a:lnTo>
                  <a:pt x="0" y="5402453"/>
                </a:lnTo>
                <a:close/>
              </a:path>
            </a:pathLst>
          </a:cu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41"/>
          <p:cNvGrpSpPr/>
          <p:nvPr userDrawn="1"/>
        </p:nvGrpSpPr>
        <p:grpSpPr>
          <a:xfrm rot="10800000" flipV="1">
            <a:off x="3903846" y="5704310"/>
            <a:ext cx="477653" cy="448840"/>
            <a:chOff x="2300733" y="2007958"/>
            <a:chExt cx="834252" cy="783928"/>
          </a:xfrm>
          <a:solidFill>
            <a:schemeClr val="bg1">
              <a:alpha val="95000"/>
            </a:schemeClr>
          </a:solidFill>
        </p:grpSpPr>
        <p:sp>
          <p:nvSpPr>
            <p:cNvPr id="43" name="Freeform 42"/>
            <p:cNvSpPr/>
            <p:nvPr/>
          </p:nvSpPr>
          <p:spPr>
            <a:xfrm>
              <a:off x="2300733" y="2007958"/>
              <a:ext cx="370398" cy="783928"/>
            </a:xfrm>
            <a:custGeom>
              <a:avLst/>
              <a:gdLst>
                <a:gd name="connsiteX0" fmla="*/ 188798 w 1132764"/>
                <a:gd name="connsiteY0" fmla="*/ 0 h 2397435"/>
                <a:gd name="connsiteX1" fmla="*/ 943966 w 1132764"/>
                <a:gd name="connsiteY1" fmla="*/ 0 h 2397435"/>
                <a:gd name="connsiteX2" fmla="*/ 1132764 w 1132764"/>
                <a:gd name="connsiteY2" fmla="*/ 188798 h 2397435"/>
                <a:gd name="connsiteX3" fmla="*/ 1132764 w 1132764"/>
                <a:gd name="connsiteY3" fmla="*/ 1035815 h 2397435"/>
                <a:gd name="connsiteX4" fmla="*/ 943966 w 1132764"/>
                <a:gd name="connsiteY4" fmla="*/ 1224613 h 2397435"/>
                <a:gd name="connsiteX5" fmla="*/ 555971 w 1132764"/>
                <a:gd name="connsiteY5" fmla="*/ 1224613 h 2397435"/>
                <a:gd name="connsiteX6" fmla="*/ 556177 w 1132764"/>
                <a:gd name="connsiteY6" fmla="*/ 1225922 h 2397435"/>
                <a:gd name="connsiteX7" fmla="*/ 983506 w 1132764"/>
                <a:gd name="connsiteY7" fmla="*/ 1928815 h 2397435"/>
                <a:gd name="connsiteX8" fmla="*/ 1132764 w 1132764"/>
                <a:gd name="connsiteY8" fmla="*/ 2051963 h 2397435"/>
                <a:gd name="connsiteX9" fmla="*/ 1064525 w 1132764"/>
                <a:gd name="connsiteY9" fmla="*/ 2397435 h 2397435"/>
                <a:gd name="connsiteX10" fmla="*/ 865938 w 1132764"/>
                <a:gd name="connsiteY10" fmla="*/ 2313437 h 2397435"/>
                <a:gd name="connsiteX11" fmla="*/ 16118 w 1132764"/>
                <a:gd name="connsiteY11" fmla="*/ 1178727 h 2397435"/>
                <a:gd name="connsiteX12" fmla="*/ 5759 w 1132764"/>
                <a:gd name="connsiteY12" fmla="*/ 1080058 h 2397435"/>
                <a:gd name="connsiteX13" fmla="*/ 3836 w 1132764"/>
                <a:gd name="connsiteY13" fmla="*/ 1073864 h 2397435"/>
                <a:gd name="connsiteX14" fmla="*/ 0 w 1132764"/>
                <a:gd name="connsiteY14" fmla="*/ 1035815 h 2397435"/>
                <a:gd name="connsiteX15" fmla="*/ 0 w 1132764"/>
                <a:gd name="connsiteY15" fmla="*/ 942490 h 2397435"/>
                <a:gd name="connsiteX16" fmla="*/ 0 w 1132764"/>
                <a:gd name="connsiteY16" fmla="*/ 317733 h 2397435"/>
                <a:gd name="connsiteX17" fmla="*/ 0 w 1132764"/>
                <a:gd name="connsiteY17" fmla="*/ 188798 h 2397435"/>
                <a:gd name="connsiteX18" fmla="*/ 188798 w 1132764"/>
                <a:gd name="connsiteY18" fmla="*/ 0 h 2397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32764" h="2397435">
                  <a:moveTo>
                    <a:pt x="188798" y="0"/>
                  </a:moveTo>
                  <a:lnTo>
                    <a:pt x="943966" y="0"/>
                  </a:lnTo>
                  <a:cubicBezTo>
                    <a:pt x="1048236" y="0"/>
                    <a:pt x="1132764" y="84528"/>
                    <a:pt x="1132764" y="188798"/>
                  </a:cubicBezTo>
                  <a:lnTo>
                    <a:pt x="1132764" y="1035815"/>
                  </a:lnTo>
                  <a:cubicBezTo>
                    <a:pt x="1132764" y="1140085"/>
                    <a:pt x="1048236" y="1224613"/>
                    <a:pt x="943966" y="1224613"/>
                  </a:cubicBezTo>
                  <a:lnTo>
                    <a:pt x="555971" y="1224613"/>
                  </a:lnTo>
                  <a:lnTo>
                    <a:pt x="556177" y="1225922"/>
                  </a:lnTo>
                  <a:cubicBezTo>
                    <a:pt x="629881" y="1592732"/>
                    <a:pt x="759260" y="1704569"/>
                    <a:pt x="983506" y="1928815"/>
                  </a:cubicBezTo>
                  <a:lnTo>
                    <a:pt x="1132764" y="2051963"/>
                  </a:lnTo>
                  <a:lnTo>
                    <a:pt x="1064525" y="2397435"/>
                  </a:lnTo>
                  <a:lnTo>
                    <a:pt x="865938" y="2313437"/>
                  </a:lnTo>
                  <a:cubicBezTo>
                    <a:pt x="416006" y="2009468"/>
                    <a:pt x="90471" y="1698688"/>
                    <a:pt x="16118" y="1178727"/>
                  </a:cubicBezTo>
                  <a:lnTo>
                    <a:pt x="5759" y="1080058"/>
                  </a:lnTo>
                  <a:lnTo>
                    <a:pt x="3836" y="1073864"/>
                  </a:lnTo>
                  <a:cubicBezTo>
                    <a:pt x="1321" y="1061574"/>
                    <a:pt x="0" y="1048849"/>
                    <a:pt x="0" y="1035815"/>
                  </a:cubicBezTo>
                  <a:lnTo>
                    <a:pt x="0" y="942490"/>
                  </a:lnTo>
                  <a:lnTo>
                    <a:pt x="0" y="317733"/>
                  </a:lnTo>
                  <a:lnTo>
                    <a:pt x="0" y="188798"/>
                  </a:lnTo>
                  <a:cubicBezTo>
                    <a:pt x="0" y="84528"/>
                    <a:pt x="84528" y="0"/>
                    <a:pt x="18879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Freeform 43"/>
            <p:cNvSpPr/>
            <p:nvPr/>
          </p:nvSpPr>
          <p:spPr>
            <a:xfrm>
              <a:off x="2764587" y="2007958"/>
              <a:ext cx="370398" cy="783928"/>
            </a:xfrm>
            <a:custGeom>
              <a:avLst/>
              <a:gdLst>
                <a:gd name="connsiteX0" fmla="*/ 188798 w 1132764"/>
                <a:gd name="connsiteY0" fmla="*/ 0 h 2397435"/>
                <a:gd name="connsiteX1" fmla="*/ 943966 w 1132764"/>
                <a:gd name="connsiteY1" fmla="*/ 0 h 2397435"/>
                <a:gd name="connsiteX2" fmla="*/ 1132764 w 1132764"/>
                <a:gd name="connsiteY2" fmla="*/ 188798 h 2397435"/>
                <a:gd name="connsiteX3" fmla="*/ 1132764 w 1132764"/>
                <a:gd name="connsiteY3" fmla="*/ 1035815 h 2397435"/>
                <a:gd name="connsiteX4" fmla="*/ 943966 w 1132764"/>
                <a:gd name="connsiteY4" fmla="*/ 1224613 h 2397435"/>
                <a:gd name="connsiteX5" fmla="*/ 555971 w 1132764"/>
                <a:gd name="connsiteY5" fmla="*/ 1224613 h 2397435"/>
                <a:gd name="connsiteX6" fmla="*/ 556177 w 1132764"/>
                <a:gd name="connsiteY6" fmla="*/ 1225922 h 2397435"/>
                <a:gd name="connsiteX7" fmla="*/ 983506 w 1132764"/>
                <a:gd name="connsiteY7" fmla="*/ 1928815 h 2397435"/>
                <a:gd name="connsiteX8" fmla="*/ 1132764 w 1132764"/>
                <a:gd name="connsiteY8" fmla="*/ 2051963 h 2397435"/>
                <a:gd name="connsiteX9" fmla="*/ 1064525 w 1132764"/>
                <a:gd name="connsiteY9" fmla="*/ 2397435 h 2397435"/>
                <a:gd name="connsiteX10" fmla="*/ 865938 w 1132764"/>
                <a:gd name="connsiteY10" fmla="*/ 2313437 h 2397435"/>
                <a:gd name="connsiteX11" fmla="*/ 16118 w 1132764"/>
                <a:gd name="connsiteY11" fmla="*/ 1178727 h 2397435"/>
                <a:gd name="connsiteX12" fmla="*/ 5759 w 1132764"/>
                <a:gd name="connsiteY12" fmla="*/ 1080058 h 2397435"/>
                <a:gd name="connsiteX13" fmla="*/ 3836 w 1132764"/>
                <a:gd name="connsiteY13" fmla="*/ 1073864 h 2397435"/>
                <a:gd name="connsiteX14" fmla="*/ 0 w 1132764"/>
                <a:gd name="connsiteY14" fmla="*/ 1035815 h 2397435"/>
                <a:gd name="connsiteX15" fmla="*/ 0 w 1132764"/>
                <a:gd name="connsiteY15" fmla="*/ 942490 h 2397435"/>
                <a:gd name="connsiteX16" fmla="*/ 0 w 1132764"/>
                <a:gd name="connsiteY16" fmla="*/ 317733 h 2397435"/>
                <a:gd name="connsiteX17" fmla="*/ 0 w 1132764"/>
                <a:gd name="connsiteY17" fmla="*/ 188798 h 2397435"/>
                <a:gd name="connsiteX18" fmla="*/ 188798 w 1132764"/>
                <a:gd name="connsiteY18" fmla="*/ 0 h 2397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32764" h="2397435">
                  <a:moveTo>
                    <a:pt x="188798" y="0"/>
                  </a:moveTo>
                  <a:lnTo>
                    <a:pt x="943966" y="0"/>
                  </a:lnTo>
                  <a:cubicBezTo>
                    <a:pt x="1048236" y="0"/>
                    <a:pt x="1132764" y="84528"/>
                    <a:pt x="1132764" y="188798"/>
                  </a:cubicBezTo>
                  <a:lnTo>
                    <a:pt x="1132764" y="1035815"/>
                  </a:lnTo>
                  <a:cubicBezTo>
                    <a:pt x="1132764" y="1140085"/>
                    <a:pt x="1048236" y="1224613"/>
                    <a:pt x="943966" y="1224613"/>
                  </a:cubicBezTo>
                  <a:lnTo>
                    <a:pt x="555971" y="1224613"/>
                  </a:lnTo>
                  <a:lnTo>
                    <a:pt x="556177" y="1225922"/>
                  </a:lnTo>
                  <a:cubicBezTo>
                    <a:pt x="629881" y="1592732"/>
                    <a:pt x="759260" y="1704569"/>
                    <a:pt x="983506" y="1928815"/>
                  </a:cubicBezTo>
                  <a:lnTo>
                    <a:pt x="1132764" y="2051963"/>
                  </a:lnTo>
                  <a:lnTo>
                    <a:pt x="1064525" y="2397435"/>
                  </a:lnTo>
                  <a:lnTo>
                    <a:pt x="865938" y="2313437"/>
                  </a:lnTo>
                  <a:cubicBezTo>
                    <a:pt x="416006" y="2009468"/>
                    <a:pt x="90471" y="1698688"/>
                    <a:pt x="16118" y="1178727"/>
                  </a:cubicBezTo>
                  <a:lnTo>
                    <a:pt x="5759" y="1080058"/>
                  </a:lnTo>
                  <a:lnTo>
                    <a:pt x="3836" y="1073864"/>
                  </a:lnTo>
                  <a:cubicBezTo>
                    <a:pt x="1321" y="1061574"/>
                    <a:pt x="0" y="1048849"/>
                    <a:pt x="0" y="1035815"/>
                  </a:cubicBezTo>
                  <a:lnTo>
                    <a:pt x="0" y="942490"/>
                  </a:lnTo>
                  <a:lnTo>
                    <a:pt x="0" y="317733"/>
                  </a:lnTo>
                  <a:lnTo>
                    <a:pt x="0" y="188798"/>
                  </a:lnTo>
                  <a:cubicBezTo>
                    <a:pt x="0" y="84528"/>
                    <a:pt x="84528" y="0"/>
                    <a:pt x="18879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8" name="Rectangle 47"/>
          <p:cNvSpPr/>
          <p:nvPr userDrawn="1"/>
        </p:nvSpPr>
        <p:spPr>
          <a:xfrm>
            <a:off x="10639490" y="0"/>
            <a:ext cx="26558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 userDrawn="1"/>
        </p:nvSpPr>
        <p:spPr>
          <a:xfrm>
            <a:off x="10905072" y="0"/>
            <a:ext cx="26558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 userDrawn="1"/>
        </p:nvSpPr>
        <p:spPr>
          <a:xfrm>
            <a:off x="11170651" y="0"/>
            <a:ext cx="102134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2" name="Picture 6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525538">
            <a:off x="8400097" y="3488867"/>
            <a:ext cx="3579796" cy="3164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7134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781300" y="1593803"/>
            <a:ext cx="7381940" cy="98245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6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32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781301" y="2593354"/>
            <a:ext cx="7381940" cy="35939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8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your subtitle here</a:t>
            </a:r>
          </a:p>
        </p:txBody>
      </p:sp>
      <p:grpSp>
        <p:nvGrpSpPr>
          <p:cNvPr id="36" name="Group 35"/>
          <p:cNvGrpSpPr/>
          <p:nvPr userDrawn="1"/>
        </p:nvGrpSpPr>
        <p:grpSpPr>
          <a:xfrm flipV="1">
            <a:off x="811547" y="1057687"/>
            <a:ext cx="477653" cy="448840"/>
            <a:chOff x="2300733" y="2007958"/>
            <a:chExt cx="834252" cy="783928"/>
          </a:xfrm>
          <a:solidFill>
            <a:schemeClr val="bg1">
              <a:alpha val="95000"/>
            </a:schemeClr>
          </a:solidFill>
        </p:grpSpPr>
        <p:sp>
          <p:nvSpPr>
            <p:cNvPr id="37" name="Freeform 36"/>
            <p:cNvSpPr/>
            <p:nvPr/>
          </p:nvSpPr>
          <p:spPr>
            <a:xfrm>
              <a:off x="2300733" y="2007958"/>
              <a:ext cx="370398" cy="783928"/>
            </a:xfrm>
            <a:custGeom>
              <a:avLst/>
              <a:gdLst>
                <a:gd name="connsiteX0" fmla="*/ 188798 w 1132764"/>
                <a:gd name="connsiteY0" fmla="*/ 0 h 2397435"/>
                <a:gd name="connsiteX1" fmla="*/ 943966 w 1132764"/>
                <a:gd name="connsiteY1" fmla="*/ 0 h 2397435"/>
                <a:gd name="connsiteX2" fmla="*/ 1132764 w 1132764"/>
                <a:gd name="connsiteY2" fmla="*/ 188798 h 2397435"/>
                <a:gd name="connsiteX3" fmla="*/ 1132764 w 1132764"/>
                <a:gd name="connsiteY3" fmla="*/ 1035815 h 2397435"/>
                <a:gd name="connsiteX4" fmla="*/ 943966 w 1132764"/>
                <a:gd name="connsiteY4" fmla="*/ 1224613 h 2397435"/>
                <a:gd name="connsiteX5" fmla="*/ 555971 w 1132764"/>
                <a:gd name="connsiteY5" fmla="*/ 1224613 h 2397435"/>
                <a:gd name="connsiteX6" fmla="*/ 556177 w 1132764"/>
                <a:gd name="connsiteY6" fmla="*/ 1225922 h 2397435"/>
                <a:gd name="connsiteX7" fmla="*/ 983506 w 1132764"/>
                <a:gd name="connsiteY7" fmla="*/ 1928815 h 2397435"/>
                <a:gd name="connsiteX8" fmla="*/ 1132764 w 1132764"/>
                <a:gd name="connsiteY8" fmla="*/ 2051963 h 2397435"/>
                <a:gd name="connsiteX9" fmla="*/ 1064525 w 1132764"/>
                <a:gd name="connsiteY9" fmla="*/ 2397435 h 2397435"/>
                <a:gd name="connsiteX10" fmla="*/ 865938 w 1132764"/>
                <a:gd name="connsiteY10" fmla="*/ 2313437 h 2397435"/>
                <a:gd name="connsiteX11" fmla="*/ 16118 w 1132764"/>
                <a:gd name="connsiteY11" fmla="*/ 1178727 h 2397435"/>
                <a:gd name="connsiteX12" fmla="*/ 5759 w 1132764"/>
                <a:gd name="connsiteY12" fmla="*/ 1080058 h 2397435"/>
                <a:gd name="connsiteX13" fmla="*/ 3836 w 1132764"/>
                <a:gd name="connsiteY13" fmla="*/ 1073864 h 2397435"/>
                <a:gd name="connsiteX14" fmla="*/ 0 w 1132764"/>
                <a:gd name="connsiteY14" fmla="*/ 1035815 h 2397435"/>
                <a:gd name="connsiteX15" fmla="*/ 0 w 1132764"/>
                <a:gd name="connsiteY15" fmla="*/ 942490 h 2397435"/>
                <a:gd name="connsiteX16" fmla="*/ 0 w 1132764"/>
                <a:gd name="connsiteY16" fmla="*/ 317733 h 2397435"/>
                <a:gd name="connsiteX17" fmla="*/ 0 w 1132764"/>
                <a:gd name="connsiteY17" fmla="*/ 188798 h 2397435"/>
                <a:gd name="connsiteX18" fmla="*/ 188798 w 1132764"/>
                <a:gd name="connsiteY18" fmla="*/ 0 h 2397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32764" h="2397435">
                  <a:moveTo>
                    <a:pt x="188798" y="0"/>
                  </a:moveTo>
                  <a:lnTo>
                    <a:pt x="943966" y="0"/>
                  </a:lnTo>
                  <a:cubicBezTo>
                    <a:pt x="1048236" y="0"/>
                    <a:pt x="1132764" y="84528"/>
                    <a:pt x="1132764" y="188798"/>
                  </a:cubicBezTo>
                  <a:lnTo>
                    <a:pt x="1132764" y="1035815"/>
                  </a:lnTo>
                  <a:cubicBezTo>
                    <a:pt x="1132764" y="1140085"/>
                    <a:pt x="1048236" y="1224613"/>
                    <a:pt x="943966" y="1224613"/>
                  </a:cubicBezTo>
                  <a:lnTo>
                    <a:pt x="555971" y="1224613"/>
                  </a:lnTo>
                  <a:lnTo>
                    <a:pt x="556177" y="1225922"/>
                  </a:lnTo>
                  <a:cubicBezTo>
                    <a:pt x="629881" y="1592732"/>
                    <a:pt x="759260" y="1704569"/>
                    <a:pt x="983506" y="1928815"/>
                  </a:cubicBezTo>
                  <a:lnTo>
                    <a:pt x="1132764" y="2051963"/>
                  </a:lnTo>
                  <a:lnTo>
                    <a:pt x="1064525" y="2397435"/>
                  </a:lnTo>
                  <a:lnTo>
                    <a:pt x="865938" y="2313437"/>
                  </a:lnTo>
                  <a:cubicBezTo>
                    <a:pt x="416006" y="2009468"/>
                    <a:pt x="90471" y="1698688"/>
                    <a:pt x="16118" y="1178727"/>
                  </a:cubicBezTo>
                  <a:lnTo>
                    <a:pt x="5759" y="1080058"/>
                  </a:lnTo>
                  <a:lnTo>
                    <a:pt x="3836" y="1073864"/>
                  </a:lnTo>
                  <a:cubicBezTo>
                    <a:pt x="1321" y="1061574"/>
                    <a:pt x="0" y="1048849"/>
                    <a:pt x="0" y="1035815"/>
                  </a:cubicBezTo>
                  <a:lnTo>
                    <a:pt x="0" y="942490"/>
                  </a:lnTo>
                  <a:lnTo>
                    <a:pt x="0" y="317733"/>
                  </a:lnTo>
                  <a:lnTo>
                    <a:pt x="0" y="188798"/>
                  </a:lnTo>
                  <a:cubicBezTo>
                    <a:pt x="0" y="84528"/>
                    <a:pt x="84528" y="0"/>
                    <a:pt x="18879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reeform 37"/>
            <p:cNvSpPr/>
            <p:nvPr/>
          </p:nvSpPr>
          <p:spPr>
            <a:xfrm>
              <a:off x="2764587" y="2007958"/>
              <a:ext cx="370398" cy="783928"/>
            </a:xfrm>
            <a:custGeom>
              <a:avLst/>
              <a:gdLst>
                <a:gd name="connsiteX0" fmla="*/ 188798 w 1132764"/>
                <a:gd name="connsiteY0" fmla="*/ 0 h 2397435"/>
                <a:gd name="connsiteX1" fmla="*/ 943966 w 1132764"/>
                <a:gd name="connsiteY1" fmla="*/ 0 h 2397435"/>
                <a:gd name="connsiteX2" fmla="*/ 1132764 w 1132764"/>
                <a:gd name="connsiteY2" fmla="*/ 188798 h 2397435"/>
                <a:gd name="connsiteX3" fmla="*/ 1132764 w 1132764"/>
                <a:gd name="connsiteY3" fmla="*/ 1035815 h 2397435"/>
                <a:gd name="connsiteX4" fmla="*/ 943966 w 1132764"/>
                <a:gd name="connsiteY4" fmla="*/ 1224613 h 2397435"/>
                <a:gd name="connsiteX5" fmla="*/ 555971 w 1132764"/>
                <a:gd name="connsiteY5" fmla="*/ 1224613 h 2397435"/>
                <a:gd name="connsiteX6" fmla="*/ 556177 w 1132764"/>
                <a:gd name="connsiteY6" fmla="*/ 1225922 h 2397435"/>
                <a:gd name="connsiteX7" fmla="*/ 983506 w 1132764"/>
                <a:gd name="connsiteY7" fmla="*/ 1928815 h 2397435"/>
                <a:gd name="connsiteX8" fmla="*/ 1132764 w 1132764"/>
                <a:gd name="connsiteY8" fmla="*/ 2051963 h 2397435"/>
                <a:gd name="connsiteX9" fmla="*/ 1064525 w 1132764"/>
                <a:gd name="connsiteY9" fmla="*/ 2397435 h 2397435"/>
                <a:gd name="connsiteX10" fmla="*/ 865938 w 1132764"/>
                <a:gd name="connsiteY10" fmla="*/ 2313437 h 2397435"/>
                <a:gd name="connsiteX11" fmla="*/ 16118 w 1132764"/>
                <a:gd name="connsiteY11" fmla="*/ 1178727 h 2397435"/>
                <a:gd name="connsiteX12" fmla="*/ 5759 w 1132764"/>
                <a:gd name="connsiteY12" fmla="*/ 1080058 h 2397435"/>
                <a:gd name="connsiteX13" fmla="*/ 3836 w 1132764"/>
                <a:gd name="connsiteY13" fmla="*/ 1073864 h 2397435"/>
                <a:gd name="connsiteX14" fmla="*/ 0 w 1132764"/>
                <a:gd name="connsiteY14" fmla="*/ 1035815 h 2397435"/>
                <a:gd name="connsiteX15" fmla="*/ 0 w 1132764"/>
                <a:gd name="connsiteY15" fmla="*/ 942490 h 2397435"/>
                <a:gd name="connsiteX16" fmla="*/ 0 w 1132764"/>
                <a:gd name="connsiteY16" fmla="*/ 317733 h 2397435"/>
                <a:gd name="connsiteX17" fmla="*/ 0 w 1132764"/>
                <a:gd name="connsiteY17" fmla="*/ 188798 h 2397435"/>
                <a:gd name="connsiteX18" fmla="*/ 188798 w 1132764"/>
                <a:gd name="connsiteY18" fmla="*/ 0 h 2397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32764" h="2397435">
                  <a:moveTo>
                    <a:pt x="188798" y="0"/>
                  </a:moveTo>
                  <a:lnTo>
                    <a:pt x="943966" y="0"/>
                  </a:lnTo>
                  <a:cubicBezTo>
                    <a:pt x="1048236" y="0"/>
                    <a:pt x="1132764" y="84528"/>
                    <a:pt x="1132764" y="188798"/>
                  </a:cubicBezTo>
                  <a:lnTo>
                    <a:pt x="1132764" y="1035815"/>
                  </a:lnTo>
                  <a:cubicBezTo>
                    <a:pt x="1132764" y="1140085"/>
                    <a:pt x="1048236" y="1224613"/>
                    <a:pt x="943966" y="1224613"/>
                  </a:cubicBezTo>
                  <a:lnTo>
                    <a:pt x="555971" y="1224613"/>
                  </a:lnTo>
                  <a:lnTo>
                    <a:pt x="556177" y="1225922"/>
                  </a:lnTo>
                  <a:cubicBezTo>
                    <a:pt x="629881" y="1592732"/>
                    <a:pt x="759260" y="1704569"/>
                    <a:pt x="983506" y="1928815"/>
                  </a:cubicBezTo>
                  <a:lnTo>
                    <a:pt x="1132764" y="2051963"/>
                  </a:lnTo>
                  <a:lnTo>
                    <a:pt x="1064525" y="2397435"/>
                  </a:lnTo>
                  <a:lnTo>
                    <a:pt x="865938" y="2313437"/>
                  </a:lnTo>
                  <a:cubicBezTo>
                    <a:pt x="416006" y="2009468"/>
                    <a:pt x="90471" y="1698688"/>
                    <a:pt x="16118" y="1178727"/>
                  </a:cubicBezTo>
                  <a:lnTo>
                    <a:pt x="5759" y="1080058"/>
                  </a:lnTo>
                  <a:lnTo>
                    <a:pt x="3836" y="1073864"/>
                  </a:lnTo>
                  <a:cubicBezTo>
                    <a:pt x="1321" y="1061574"/>
                    <a:pt x="0" y="1048849"/>
                    <a:pt x="0" y="1035815"/>
                  </a:cubicBezTo>
                  <a:lnTo>
                    <a:pt x="0" y="942490"/>
                  </a:lnTo>
                  <a:lnTo>
                    <a:pt x="0" y="317733"/>
                  </a:lnTo>
                  <a:lnTo>
                    <a:pt x="0" y="188798"/>
                  </a:lnTo>
                  <a:cubicBezTo>
                    <a:pt x="0" y="84528"/>
                    <a:pt x="84528" y="0"/>
                    <a:pt x="18879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Freeform 46"/>
          <p:cNvSpPr/>
          <p:nvPr userDrawn="1"/>
        </p:nvSpPr>
        <p:spPr>
          <a:xfrm>
            <a:off x="495300" y="750697"/>
            <a:ext cx="3238500" cy="5402453"/>
          </a:xfrm>
          <a:custGeom>
            <a:avLst/>
            <a:gdLst>
              <a:gd name="connsiteX0" fmla="*/ 0 w 3238500"/>
              <a:gd name="connsiteY0" fmla="*/ 0 h 5402453"/>
              <a:gd name="connsiteX1" fmla="*/ 3238500 w 3238500"/>
              <a:gd name="connsiteY1" fmla="*/ 0 h 5402453"/>
              <a:gd name="connsiteX2" fmla="*/ 3238500 w 3238500"/>
              <a:gd name="connsiteY2" fmla="*/ 755830 h 5402453"/>
              <a:gd name="connsiteX3" fmla="*/ 3078849 w 3238500"/>
              <a:gd name="connsiteY3" fmla="*/ 755830 h 5402453"/>
              <a:gd name="connsiteX4" fmla="*/ 3078849 w 3238500"/>
              <a:gd name="connsiteY4" fmla="*/ 144641 h 5402453"/>
              <a:gd name="connsiteX5" fmla="*/ 145149 w 3238500"/>
              <a:gd name="connsiteY5" fmla="*/ 144641 h 5402453"/>
              <a:gd name="connsiteX6" fmla="*/ 145149 w 3238500"/>
              <a:gd name="connsiteY6" fmla="*/ 5250053 h 5402453"/>
              <a:gd name="connsiteX7" fmla="*/ 3078849 w 3238500"/>
              <a:gd name="connsiteY7" fmla="*/ 5250053 h 5402453"/>
              <a:gd name="connsiteX8" fmla="*/ 3078849 w 3238500"/>
              <a:gd name="connsiteY8" fmla="*/ 2354453 h 5402453"/>
              <a:gd name="connsiteX9" fmla="*/ 3238500 w 3238500"/>
              <a:gd name="connsiteY9" fmla="*/ 2354453 h 5402453"/>
              <a:gd name="connsiteX10" fmla="*/ 3238500 w 3238500"/>
              <a:gd name="connsiteY10" fmla="*/ 5402453 h 5402453"/>
              <a:gd name="connsiteX11" fmla="*/ 0 w 3238500"/>
              <a:gd name="connsiteY11" fmla="*/ 5402453 h 54024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38500" h="5402453">
                <a:moveTo>
                  <a:pt x="0" y="0"/>
                </a:moveTo>
                <a:lnTo>
                  <a:pt x="3238500" y="0"/>
                </a:lnTo>
                <a:lnTo>
                  <a:pt x="3238500" y="755830"/>
                </a:lnTo>
                <a:lnTo>
                  <a:pt x="3078849" y="755830"/>
                </a:lnTo>
                <a:lnTo>
                  <a:pt x="3078849" y="144641"/>
                </a:lnTo>
                <a:lnTo>
                  <a:pt x="145149" y="144641"/>
                </a:lnTo>
                <a:lnTo>
                  <a:pt x="145149" y="5250053"/>
                </a:lnTo>
                <a:lnTo>
                  <a:pt x="3078849" y="5250053"/>
                </a:lnTo>
                <a:lnTo>
                  <a:pt x="3078849" y="2354453"/>
                </a:lnTo>
                <a:lnTo>
                  <a:pt x="3238500" y="2354453"/>
                </a:lnTo>
                <a:lnTo>
                  <a:pt x="3238500" y="5402453"/>
                </a:lnTo>
                <a:lnTo>
                  <a:pt x="0" y="5402453"/>
                </a:lnTo>
                <a:close/>
              </a:path>
            </a:pathLst>
          </a:cu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41"/>
          <p:cNvGrpSpPr/>
          <p:nvPr userDrawn="1"/>
        </p:nvGrpSpPr>
        <p:grpSpPr>
          <a:xfrm rot="10800000" flipV="1">
            <a:off x="3903846" y="5704310"/>
            <a:ext cx="477653" cy="448840"/>
            <a:chOff x="2300733" y="2007958"/>
            <a:chExt cx="834252" cy="783928"/>
          </a:xfrm>
          <a:solidFill>
            <a:schemeClr val="bg1">
              <a:alpha val="95000"/>
            </a:schemeClr>
          </a:solidFill>
        </p:grpSpPr>
        <p:sp>
          <p:nvSpPr>
            <p:cNvPr id="43" name="Freeform 42"/>
            <p:cNvSpPr/>
            <p:nvPr/>
          </p:nvSpPr>
          <p:spPr>
            <a:xfrm>
              <a:off x="2300733" y="2007958"/>
              <a:ext cx="370398" cy="783928"/>
            </a:xfrm>
            <a:custGeom>
              <a:avLst/>
              <a:gdLst>
                <a:gd name="connsiteX0" fmla="*/ 188798 w 1132764"/>
                <a:gd name="connsiteY0" fmla="*/ 0 h 2397435"/>
                <a:gd name="connsiteX1" fmla="*/ 943966 w 1132764"/>
                <a:gd name="connsiteY1" fmla="*/ 0 h 2397435"/>
                <a:gd name="connsiteX2" fmla="*/ 1132764 w 1132764"/>
                <a:gd name="connsiteY2" fmla="*/ 188798 h 2397435"/>
                <a:gd name="connsiteX3" fmla="*/ 1132764 w 1132764"/>
                <a:gd name="connsiteY3" fmla="*/ 1035815 h 2397435"/>
                <a:gd name="connsiteX4" fmla="*/ 943966 w 1132764"/>
                <a:gd name="connsiteY4" fmla="*/ 1224613 h 2397435"/>
                <a:gd name="connsiteX5" fmla="*/ 555971 w 1132764"/>
                <a:gd name="connsiteY5" fmla="*/ 1224613 h 2397435"/>
                <a:gd name="connsiteX6" fmla="*/ 556177 w 1132764"/>
                <a:gd name="connsiteY6" fmla="*/ 1225922 h 2397435"/>
                <a:gd name="connsiteX7" fmla="*/ 983506 w 1132764"/>
                <a:gd name="connsiteY7" fmla="*/ 1928815 h 2397435"/>
                <a:gd name="connsiteX8" fmla="*/ 1132764 w 1132764"/>
                <a:gd name="connsiteY8" fmla="*/ 2051963 h 2397435"/>
                <a:gd name="connsiteX9" fmla="*/ 1064525 w 1132764"/>
                <a:gd name="connsiteY9" fmla="*/ 2397435 h 2397435"/>
                <a:gd name="connsiteX10" fmla="*/ 865938 w 1132764"/>
                <a:gd name="connsiteY10" fmla="*/ 2313437 h 2397435"/>
                <a:gd name="connsiteX11" fmla="*/ 16118 w 1132764"/>
                <a:gd name="connsiteY11" fmla="*/ 1178727 h 2397435"/>
                <a:gd name="connsiteX12" fmla="*/ 5759 w 1132764"/>
                <a:gd name="connsiteY12" fmla="*/ 1080058 h 2397435"/>
                <a:gd name="connsiteX13" fmla="*/ 3836 w 1132764"/>
                <a:gd name="connsiteY13" fmla="*/ 1073864 h 2397435"/>
                <a:gd name="connsiteX14" fmla="*/ 0 w 1132764"/>
                <a:gd name="connsiteY14" fmla="*/ 1035815 h 2397435"/>
                <a:gd name="connsiteX15" fmla="*/ 0 w 1132764"/>
                <a:gd name="connsiteY15" fmla="*/ 942490 h 2397435"/>
                <a:gd name="connsiteX16" fmla="*/ 0 w 1132764"/>
                <a:gd name="connsiteY16" fmla="*/ 317733 h 2397435"/>
                <a:gd name="connsiteX17" fmla="*/ 0 w 1132764"/>
                <a:gd name="connsiteY17" fmla="*/ 188798 h 2397435"/>
                <a:gd name="connsiteX18" fmla="*/ 188798 w 1132764"/>
                <a:gd name="connsiteY18" fmla="*/ 0 h 2397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32764" h="2397435">
                  <a:moveTo>
                    <a:pt x="188798" y="0"/>
                  </a:moveTo>
                  <a:lnTo>
                    <a:pt x="943966" y="0"/>
                  </a:lnTo>
                  <a:cubicBezTo>
                    <a:pt x="1048236" y="0"/>
                    <a:pt x="1132764" y="84528"/>
                    <a:pt x="1132764" y="188798"/>
                  </a:cubicBezTo>
                  <a:lnTo>
                    <a:pt x="1132764" y="1035815"/>
                  </a:lnTo>
                  <a:cubicBezTo>
                    <a:pt x="1132764" y="1140085"/>
                    <a:pt x="1048236" y="1224613"/>
                    <a:pt x="943966" y="1224613"/>
                  </a:cubicBezTo>
                  <a:lnTo>
                    <a:pt x="555971" y="1224613"/>
                  </a:lnTo>
                  <a:lnTo>
                    <a:pt x="556177" y="1225922"/>
                  </a:lnTo>
                  <a:cubicBezTo>
                    <a:pt x="629881" y="1592732"/>
                    <a:pt x="759260" y="1704569"/>
                    <a:pt x="983506" y="1928815"/>
                  </a:cubicBezTo>
                  <a:lnTo>
                    <a:pt x="1132764" y="2051963"/>
                  </a:lnTo>
                  <a:lnTo>
                    <a:pt x="1064525" y="2397435"/>
                  </a:lnTo>
                  <a:lnTo>
                    <a:pt x="865938" y="2313437"/>
                  </a:lnTo>
                  <a:cubicBezTo>
                    <a:pt x="416006" y="2009468"/>
                    <a:pt x="90471" y="1698688"/>
                    <a:pt x="16118" y="1178727"/>
                  </a:cubicBezTo>
                  <a:lnTo>
                    <a:pt x="5759" y="1080058"/>
                  </a:lnTo>
                  <a:lnTo>
                    <a:pt x="3836" y="1073864"/>
                  </a:lnTo>
                  <a:cubicBezTo>
                    <a:pt x="1321" y="1061574"/>
                    <a:pt x="0" y="1048849"/>
                    <a:pt x="0" y="1035815"/>
                  </a:cubicBezTo>
                  <a:lnTo>
                    <a:pt x="0" y="942490"/>
                  </a:lnTo>
                  <a:lnTo>
                    <a:pt x="0" y="317733"/>
                  </a:lnTo>
                  <a:lnTo>
                    <a:pt x="0" y="188798"/>
                  </a:lnTo>
                  <a:cubicBezTo>
                    <a:pt x="0" y="84528"/>
                    <a:pt x="84528" y="0"/>
                    <a:pt x="18879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Freeform 43"/>
            <p:cNvSpPr/>
            <p:nvPr/>
          </p:nvSpPr>
          <p:spPr>
            <a:xfrm>
              <a:off x="2764587" y="2007958"/>
              <a:ext cx="370398" cy="783928"/>
            </a:xfrm>
            <a:custGeom>
              <a:avLst/>
              <a:gdLst>
                <a:gd name="connsiteX0" fmla="*/ 188798 w 1132764"/>
                <a:gd name="connsiteY0" fmla="*/ 0 h 2397435"/>
                <a:gd name="connsiteX1" fmla="*/ 943966 w 1132764"/>
                <a:gd name="connsiteY1" fmla="*/ 0 h 2397435"/>
                <a:gd name="connsiteX2" fmla="*/ 1132764 w 1132764"/>
                <a:gd name="connsiteY2" fmla="*/ 188798 h 2397435"/>
                <a:gd name="connsiteX3" fmla="*/ 1132764 w 1132764"/>
                <a:gd name="connsiteY3" fmla="*/ 1035815 h 2397435"/>
                <a:gd name="connsiteX4" fmla="*/ 943966 w 1132764"/>
                <a:gd name="connsiteY4" fmla="*/ 1224613 h 2397435"/>
                <a:gd name="connsiteX5" fmla="*/ 555971 w 1132764"/>
                <a:gd name="connsiteY5" fmla="*/ 1224613 h 2397435"/>
                <a:gd name="connsiteX6" fmla="*/ 556177 w 1132764"/>
                <a:gd name="connsiteY6" fmla="*/ 1225922 h 2397435"/>
                <a:gd name="connsiteX7" fmla="*/ 983506 w 1132764"/>
                <a:gd name="connsiteY7" fmla="*/ 1928815 h 2397435"/>
                <a:gd name="connsiteX8" fmla="*/ 1132764 w 1132764"/>
                <a:gd name="connsiteY8" fmla="*/ 2051963 h 2397435"/>
                <a:gd name="connsiteX9" fmla="*/ 1064525 w 1132764"/>
                <a:gd name="connsiteY9" fmla="*/ 2397435 h 2397435"/>
                <a:gd name="connsiteX10" fmla="*/ 865938 w 1132764"/>
                <a:gd name="connsiteY10" fmla="*/ 2313437 h 2397435"/>
                <a:gd name="connsiteX11" fmla="*/ 16118 w 1132764"/>
                <a:gd name="connsiteY11" fmla="*/ 1178727 h 2397435"/>
                <a:gd name="connsiteX12" fmla="*/ 5759 w 1132764"/>
                <a:gd name="connsiteY12" fmla="*/ 1080058 h 2397435"/>
                <a:gd name="connsiteX13" fmla="*/ 3836 w 1132764"/>
                <a:gd name="connsiteY13" fmla="*/ 1073864 h 2397435"/>
                <a:gd name="connsiteX14" fmla="*/ 0 w 1132764"/>
                <a:gd name="connsiteY14" fmla="*/ 1035815 h 2397435"/>
                <a:gd name="connsiteX15" fmla="*/ 0 w 1132764"/>
                <a:gd name="connsiteY15" fmla="*/ 942490 h 2397435"/>
                <a:gd name="connsiteX16" fmla="*/ 0 w 1132764"/>
                <a:gd name="connsiteY16" fmla="*/ 317733 h 2397435"/>
                <a:gd name="connsiteX17" fmla="*/ 0 w 1132764"/>
                <a:gd name="connsiteY17" fmla="*/ 188798 h 2397435"/>
                <a:gd name="connsiteX18" fmla="*/ 188798 w 1132764"/>
                <a:gd name="connsiteY18" fmla="*/ 0 h 2397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32764" h="2397435">
                  <a:moveTo>
                    <a:pt x="188798" y="0"/>
                  </a:moveTo>
                  <a:lnTo>
                    <a:pt x="943966" y="0"/>
                  </a:lnTo>
                  <a:cubicBezTo>
                    <a:pt x="1048236" y="0"/>
                    <a:pt x="1132764" y="84528"/>
                    <a:pt x="1132764" y="188798"/>
                  </a:cubicBezTo>
                  <a:lnTo>
                    <a:pt x="1132764" y="1035815"/>
                  </a:lnTo>
                  <a:cubicBezTo>
                    <a:pt x="1132764" y="1140085"/>
                    <a:pt x="1048236" y="1224613"/>
                    <a:pt x="943966" y="1224613"/>
                  </a:cubicBezTo>
                  <a:lnTo>
                    <a:pt x="555971" y="1224613"/>
                  </a:lnTo>
                  <a:lnTo>
                    <a:pt x="556177" y="1225922"/>
                  </a:lnTo>
                  <a:cubicBezTo>
                    <a:pt x="629881" y="1592732"/>
                    <a:pt x="759260" y="1704569"/>
                    <a:pt x="983506" y="1928815"/>
                  </a:cubicBezTo>
                  <a:lnTo>
                    <a:pt x="1132764" y="2051963"/>
                  </a:lnTo>
                  <a:lnTo>
                    <a:pt x="1064525" y="2397435"/>
                  </a:lnTo>
                  <a:lnTo>
                    <a:pt x="865938" y="2313437"/>
                  </a:lnTo>
                  <a:cubicBezTo>
                    <a:pt x="416006" y="2009468"/>
                    <a:pt x="90471" y="1698688"/>
                    <a:pt x="16118" y="1178727"/>
                  </a:cubicBezTo>
                  <a:lnTo>
                    <a:pt x="5759" y="1080058"/>
                  </a:lnTo>
                  <a:lnTo>
                    <a:pt x="3836" y="1073864"/>
                  </a:lnTo>
                  <a:cubicBezTo>
                    <a:pt x="1321" y="1061574"/>
                    <a:pt x="0" y="1048849"/>
                    <a:pt x="0" y="1035815"/>
                  </a:cubicBezTo>
                  <a:lnTo>
                    <a:pt x="0" y="942490"/>
                  </a:lnTo>
                  <a:lnTo>
                    <a:pt x="0" y="317733"/>
                  </a:lnTo>
                  <a:lnTo>
                    <a:pt x="0" y="188798"/>
                  </a:lnTo>
                  <a:cubicBezTo>
                    <a:pt x="0" y="84528"/>
                    <a:pt x="84528" y="0"/>
                    <a:pt x="18879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8" name="Rectangle 47"/>
          <p:cNvSpPr/>
          <p:nvPr userDrawn="1"/>
        </p:nvSpPr>
        <p:spPr>
          <a:xfrm>
            <a:off x="10639490" y="0"/>
            <a:ext cx="26558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 userDrawn="1"/>
        </p:nvSpPr>
        <p:spPr>
          <a:xfrm>
            <a:off x="10905072" y="0"/>
            <a:ext cx="26558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 userDrawn="1"/>
        </p:nvSpPr>
        <p:spPr>
          <a:xfrm>
            <a:off x="11170651" y="0"/>
            <a:ext cx="102134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2" name="Picture 6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525538">
            <a:off x="8400097" y="3488867"/>
            <a:ext cx="3579796" cy="3164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0155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yl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63767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287254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lum bright="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76240"/>
            <a:ext cx="12192000" cy="1381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5395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287254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6460069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 21"/>
          <p:cNvSpPr/>
          <p:nvPr userDrawn="1"/>
        </p:nvSpPr>
        <p:spPr>
          <a:xfrm>
            <a:off x="1984272" y="379766"/>
            <a:ext cx="770014" cy="1503300"/>
          </a:xfrm>
          <a:custGeom>
            <a:avLst/>
            <a:gdLst>
              <a:gd name="connsiteX0" fmla="*/ 675916 w 770014"/>
              <a:gd name="connsiteY0" fmla="*/ 1133483 h 1503300"/>
              <a:gd name="connsiteX1" fmla="*/ 770014 w 770014"/>
              <a:gd name="connsiteY1" fmla="*/ 1133483 h 1503300"/>
              <a:gd name="connsiteX2" fmla="*/ 770014 w 770014"/>
              <a:gd name="connsiteY2" fmla="*/ 1503300 h 1503300"/>
              <a:gd name="connsiteX3" fmla="*/ 0 w 770014"/>
              <a:gd name="connsiteY3" fmla="*/ 1503300 h 1503300"/>
              <a:gd name="connsiteX4" fmla="*/ 0 w 770014"/>
              <a:gd name="connsiteY4" fmla="*/ 1420086 h 1503300"/>
              <a:gd name="connsiteX5" fmla="*/ 675916 w 770014"/>
              <a:gd name="connsiteY5" fmla="*/ 1420086 h 1503300"/>
              <a:gd name="connsiteX6" fmla="*/ 0 w 770014"/>
              <a:gd name="connsiteY6" fmla="*/ 0 h 1503300"/>
              <a:gd name="connsiteX7" fmla="*/ 770014 w 770014"/>
              <a:gd name="connsiteY7" fmla="*/ 0 h 1503300"/>
              <a:gd name="connsiteX8" fmla="*/ 770014 w 770014"/>
              <a:gd name="connsiteY8" fmla="*/ 219083 h 1503300"/>
              <a:gd name="connsiteX9" fmla="*/ 675916 w 770014"/>
              <a:gd name="connsiteY9" fmla="*/ 219083 h 1503300"/>
              <a:gd name="connsiteX10" fmla="*/ 675916 w 770014"/>
              <a:gd name="connsiteY10" fmla="*/ 105212 h 1503300"/>
              <a:gd name="connsiteX11" fmla="*/ 0 w 770014"/>
              <a:gd name="connsiteY11" fmla="*/ 105212 h 1503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70014" h="1503300">
                <a:moveTo>
                  <a:pt x="675916" y="1133483"/>
                </a:moveTo>
                <a:lnTo>
                  <a:pt x="770014" y="1133483"/>
                </a:lnTo>
                <a:lnTo>
                  <a:pt x="770014" y="1503300"/>
                </a:lnTo>
                <a:lnTo>
                  <a:pt x="0" y="1503300"/>
                </a:lnTo>
                <a:lnTo>
                  <a:pt x="0" y="1420086"/>
                </a:lnTo>
                <a:lnTo>
                  <a:pt x="675916" y="1420086"/>
                </a:lnTo>
                <a:close/>
                <a:moveTo>
                  <a:pt x="0" y="0"/>
                </a:moveTo>
                <a:lnTo>
                  <a:pt x="770014" y="0"/>
                </a:lnTo>
                <a:lnTo>
                  <a:pt x="770014" y="219083"/>
                </a:lnTo>
                <a:lnTo>
                  <a:pt x="675916" y="219083"/>
                </a:lnTo>
                <a:lnTo>
                  <a:pt x="675916" y="105212"/>
                </a:lnTo>
                <a:lnTo>
                  <a:pt x="0" y="10521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2061682" y="6509984"/>
            <a:ext cx="9675392" cy="12282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349012" y="703792"/>
            <a:ext cx="9522015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088978" cy="6858000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300251" y="6496335"/>
            <a:ext cx="1788727" cy="136477"/>
          </a:xfrm>
          <a:prstGeom prst="rect">
            <a:avLst/>
          </a:prstGeom>
          <a:solidFill>
            <a:schemeClr val="bg1"/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/>
          <p:cNvGrpSpPr/>
          <p:nvPr userDrawn="1"/>
        </p:nvGrpSpPr>
        <p:grpSpPr>
          <a:xfrm flipV="1">
            <a:off x="837615" y="167725"/>
            <a:ext cx="477653" cy="448840"/>
            <a:chOff x="2300733" y="2007958"/>
            <a:chExt cx="834252" cy="783928"/>
          </a:xfrm>
        </p:grpSpPr>
        <p:sp>
          <p:nvSpPr>
            <p:cNvPr id="12" name="Freeform 11"/>
            <p:cNvSpPr/>
            <p:nvPr/>
          </p:nvSpPr>
          <p:spPr>
            <a:xfrm>
              <a:off x="2300733" y="2007958"/>
              <a:ext cx="370398" cy="783928"/>
            </a:xfrm>
            <a:custGeom>
              <a:avLst/>
              <a:gdLst>
                <a:gd name="connsiteX0" fmla="*/ 188798 w 1132764"/>
                <a:gd name="connsiteY0" fmla="*/ 0 h 2397435"/>
                <a:gd name="connsiteX1" fmla="*/ 943966 w 1132764"/>
                <a:gd name="connsiteY1" fmla="*/ 0 h 2397435"/>
                <a:gd name="connsiteX2" fmla="*/ 1132764 w 1132764"/>
                <a:gd name="connsiteY2" fmla="*/ 188798 h 2397435"/>
                <a:gd name="connsiteX3" fmla="*/ 1132764 w 1132764"/>
                <a:gd name="connsiteY3" fmla="*/ 1035815 h 2397435"/>
                <a:gd name="connsiteX4" fmla="*/ 943966 w 1132764"/>
                <a:gd name="connsiteY4" fmla="*/ 1224613 h 2397435"/>
                <a:gd name="connsiteX5" fmla="*/ 555971 w 1132764"/>
                <a:gd name="connsiteY5" fmla="*/ 1224613 h 2397435"/>
                <a:gd name="connsiteX6" fmla="*/ 556177 w 1132764"/>
                <a:gd name="connsiteY6" fmla="*/ 1225922 h 2397435"/>
                <a:gd name="connsiteX7" fmla="*/ 983506 w 1132764"/>
                <a:gd name="connsiteY7" fmla="*/ 1928815 h 2397435"/>
                <a:gd name="connsiteX8" fmla="*/ 1132764 w 1132764"/>
                <a:gd name="connsiteY8" fmla="*/ 2051963 h 2397435"/>
                <a:gd name="connsiteX9" fmla="*/ 1064525 w 1132764"/>
                <a:gd name="connsiteY9" fmla="*/ 2397435 h 2397435"/>
                <a:gd name="connsiteX10" fmla="*/ 865938 w 1132764"/>
                <a:gd name="connsiteY10" fmla="*/ 2313437 h 2397435"/>
                <a:gd name="connsiteX11" fmla="*/ 16118 w 1132764"/>
                <a:gd name="connsiteY11" fmla="*/ 1178727 h 2397435"/>
                <a:gd name="connsiteX12" fmla="*/ 5759 w 1132764"/>
                <a:gd name="connsiteY12" fmla="*/ 1080058 h 2397435"/>
                <a:gd name="connsiteX13" fmla="*/ 3836 w 1132764"/>
                <a:gd name="connsiteY13" fmla="*/ 1073864 h 2397435"/>
                <a:gd name="connsiteX14" fmla="*/ 0 w 1132764"/>
                <a:gd name="connsiteY14" fmla="*/ 1035815 h 2397435"/>
                <a:gd name="connsiteX15" fmla="*/ 0 w 1132764"/>
                <a:gd name="connsiteY15" fmla="*/ 942490 h 2397435"/>
                <a:gd name="connsiteX16" fmla="*/ 0 w 1132764"/>
                <a:gd name="connsiteY16" fmla="*/ 317733 h 2397435"/>
                <a:gd name="connsiteX17" fmla="*/ 0 w 1132764"/>
                <a:gd name="connsiteY17" fmla="*/ 188798 h 2397435"/>
                <a:gd name="connsiteX18" fmla="*/ 188798 w 1132764"/>
                <a:gd name="connsiteY18" fmla="*/ 0 h 2397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32764" h="2397435">
                  <a:moveTo>
                    <a:pt x="188798" y="0"/>
                  </a:moveTo>
                  <a:lnTo>
                    <a:pt x="943966" y="0"/>
                  </a:lnTo>
                  <a:cubicBezTo>
                    <a:pt x="1048236" y="0"/>
                    <a:pt x="1132764" y="84528"/>
                    <a:pt x="1132764" y="188798"/>
                  </a:cubicBezTo>
                  <a:lnTo>
                    <a:pt x="1132764" y="1035815"/>
                  </a:lnTo>
                  <a:cubicBezTo>
                    <a:pt x="1132764" y="1140085"/>
                    <a:pt x="1048236" y="1224613"/>
                    <a:pt x="943966" y="1224613"/>
                  </a:cubicBezTo>
                  <a:lnTo>
                    <a:pt x="555971" y="1224613"/>
                  </a:lnTo>
                  <a:lnTo>
                    <a:pt x="556177" y="1225922"/>
                  </a:lnTo>
                  <a:cubicBezTo>
                    <a:pt x="629881" y="1592732"/>
                    <a:pt x="759260" y="1704569"/>
                    <a:pt x="983506" y="1928815"/>
                  </a:cubicBezTo>
                  <a:lnTo>
                    <a:pt x="1132764" y="2051963"/>
                  </a:lnTo>
                  <a:lnTo>
                    <a:pt x="1064525" y="2397435"/>
                  </a:lnTo>
                  <a:lnTo>
                    <a:pt x="865938" y="2313437"/>
                  </a:lnTo>
                  <a:cubicBezTo>
                    <a:pt x="416006" y="2009468"/>
                    <a:pt x="90471" y="1698688"/>
                    <a:pt x="16118" y="1178727"/>
                  </a:cubicBezTo>
                  <a:lnTo>
                    <a:pt x="5759" y="1080058"/>
                  </a:lnTo>
                  <a:lnTo>
                    <a:pt x="3836" y="1073864"/>
                  </a:lnTo>
                  <a:cubicBezTo>
                    <a:pt x="1321" y="1061574"/>
                    <a:pt x="0" y="1048849"/>
                    <a:pt x="0" y="1035815"/>
                  </a:cubicBezTo>
                  <a:lnTo>
                    <a:pt x="0" y="942490"/>
                  </a:lnTo>
                  <a:lnTo>
                    <a:pt x="0" y="317733"/>
                  </a:lnTo>
                  <a:lnTo>
                    <a:pt x="0" y="188798"/>
                  </a:lnTo>
                  <a:cubicBezTo>
                    <a:pt x="0" y="84528"/>
                    <a:pt x="84528" y="0"/>
                    <a:pt x="18879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 12"/>
            <p:cNvSpPr/>
            <p:nvPr/>
          </p:nvSpPr>
          <p:spPr>
            <a:xfrm>
              <a:off x="2764587" y="2007958"/>
              <a:ext cx="370398" cy="783928"/>
            </a:xfrm>
            <a:custGeom>
              <a:avLst/>
              <a:gdLst>
                <a:gd name="connsiteX0" fmla="*/ 188798 w 1132764"/>
                <a:gd name="connsiteY0" fmla="*/ 0 h 2397435"/>
                <a:gd name="connsiteX1" fmla="*/ 943966 w 1132764"/>
                <a:gd name="connsiteY1" fmla="*/ 0 h 2397435"/>
                <a:gd name="connsiteX2" fmla="*/ 1132764 w 1132764"/>
                <a:gd name="connsiteY2" fmla="*/ 188798 h 2397435"/>
                <a:gd name="connsiteX3" fmla="*/ 1132764 w 1132764"/>
                <a:gd name="connsiteY3" fmla="*/ 1035815 h 2397435"/>
                <a:gd name="connsiteX4" fmla="*/ 943966 w 1132764"/>
                <a:gd name="connsiteY4" fmla="*/ 1224613 h 2397435"/>
                <a:gd name="connsiteX5" fmla="*/ 555971 w 1132764"/>
                <a:gd name="connsiteY5" fmla="*/ 1224613 h 2397435"/>
                <a:gd name="connsiteX6" fmla="*/ 556177 w 1132764"/>
                <a:gd name="connsiteY6" fmla="*/ 1225922 h 2397435"/>
                <a:gd name="connsiteX7" fmla="*/ 983506 w 1132764"/>
                <a:gd name="connsiteY7" fmla="*/ 1928815 h 2397435"/>
                <a:gd name="connsiteX8" fmla="*/ 1132764 w 1132764"/>
                <a:gd name="connsiteY8" fmla="*/ 2051963 h 2397435"/>
                <a:gd name="connsiteX9" fmla="*/ 1064525 w 1132764"/>
                <a:gd name="connsiteY9" fmla="*/ 2397435 h 2397435"/>
                <a:gd name="connsiteX10" fmla="*/ 865938 w 1132764"/>
                <a:gd name="connsiteY10" fmla="*/ 2313437 h 2397435"/>
                <a:gd name="connsiteX11" fmla="*/ 16118 w 1132764"/>
                <a:gd name="connsiteY11" fmla="*/ 1178727 h 2397435"/>
                <a:gd name="connsiteX12" fmla="*/ 5759 w 1132764"/>
                <a:gd name="connsiteY12" fmla="*/ 1080058 h 2397435"/>
                <a:gd name="connsiteX13" fmla="*/ 3836 w 1132764"/>
                <a:gd name="connsiteY13" fmla="*/ 1073864 h 2397435"/>
                <a:gd name="connsiteX14" fmla="*/ 0 w 1132764"/>
                <a:gd name="connsiteY14" fmla="*/ 1035815 h 2397435"/>
                <a:gd name="connsiteX15" fmla="*/ 0 w 1132764"/>
                <a:gd name="connsiteY15" fmla="*/ 942490 h 2397435"/>
                <a:gd name="connsiteX16" fmla="*/ 0 w 1132764"/>
                <a:gd name="connsiteY16" fmla="*/ 317733 h 2397435"/>
                <a:gd name="connsiteX17" fmla="*/ 0 w 1132764"/>
                <a:gd name="connsiteY17" fmla="*/ 188798 h 2397435"/>
                <a:gd name="connsiteX18" fmla="*/ 188798 w 1132764"/>
                <a:gd name="connsiteY18" fmla="*/ 0 h 2397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32764" h="2397435">
                  <a:moveTo>
                    <a:pt x="188798" y="0"/>
                  </a:moveTo>
                  <a:lnTo>
                    <a:pt x="943966" y="0"/>
                  </a:lnTo>
                  <a:cubicBezTo>
                    <a:pt x="1048236" y="0"/>
                    <a:pt x="1132764" y="84528"/>
                    <a:pt x="1132764" y="188798"/>
                  </a:cubicBezTo>
                  <a:lnTo>
                    <a:pt x="1132764" y="1035815"/>
                  </a:lnTo>
                  <a:cubicBezTo>
                    <a:pt x="1132764" y="1140085"/>
                    <a:pt x="1048236" y="1224613"/>
                    <a:pt x="943966" y="1224613"/>
                  </a:cubicBezTo>
                  <a:lnTo>
                    <a:pt x="555971" y="1224613"/>
                  </a:lnTo>
                  <a:lnTo>
                    <a:pt x="556177" y="1225922"/>
                  </a:lnTo>
                  <a:cubicBezTo>
                    <a:pt x="629881" y="1592732"/>
                    <a:pt x="759260" y="1704569"/>
                    <a:pt x="983506" y="1928815"/>
                  </a:cubicBezTo>
                  <a:lnTo>
                    <a:pt x="1132764" y="2051963"/>
                  </a:lnTo>
                  <a:lnTo>
                    <a:pt x="1064525" y="2397435"/>
                  </a:lnTo>
                  <a:lnTo>
                    <a:pt x="865938" y="2313437"/>
                  </a:lnTo>
                  <a:cubicBezTo>
                    <a:pt x="416006" y="2009468"/>
                    <a:pt x="90471" y="1698688"/>
                    <a:pt x="16118" y="1178727"/>
                  </a:cubicBezTo>
                  <a:lnTo>
                    <a:pt x="5759" y="1080058"/>
                  </a:lnTo>
                  <a:lnTo>
                    <a:pt x="3836" y="1073864"/>
                  </a:lnTo>
                  <a:cubicBezTo>
                    <a:pt x="1321" y="1061574"/>
                    <a:pt x="0" y="1048849"/>
                    <a:pt x="0" y="1035815"/>
                  </a:cubicBezTo>
                  <a:lnTo>
                    <a:pt x="0" y="942490"/>
                  </a:lnTo>
                  <a:lnTo>
                    <a:pt x="0" y="317733"/>
                  </a:lnTo>
                  <a:lnTo>
                    <a:pt x="0" y="188798"/>
                  </a:lnTo>
                  <a:cubicBezTo>
                    <a:pt x="0" y="84528"/>
                    <a:pt x="84528" y="0"/>
                    <a:pt x="18879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Freeform 18"/>
          <p:cNvSpPr/>
          <p:nvPr/>
        </p:nvSpPr>
        <p:spPr>
          <a:xfrm>
            <a:off x="1406494" y="382273"/>
            <a:ext cx="686066" cy="1503300"/>
          </a:xfrm>
          <a:custGeom>
            <a:avLst/>
            <a:gdLst>
              <a:gd name="connsiteX0" fmla="*/ 0 w 686066"/>
              <a:gd name="connsiteY0" fmla="*/ 0 h 1503300"/>
              <a:gd name="connsiteX1" fmla="*/ 89765 w 686066"/>
              <a:gd name="connsiteY1" fmla="*/ 0 h 1503300"/>
              <a:gd name="connsiteX2" fmla="*/ 534870 w 686066"/>
              <a:gd name="connsiteY2" fmla="*/ 0 h 1503300"/>
              <a:gd name="connsiteX3" fmla="*/ 686066 w 686066"/>
              <a:gd name="connsiteY3" fmla="*/ 0 h 1503300"/>
              <a:gd name="connsiteX4" fmla="*/ 686066 w 686066"/>
              <a:gd name="connsiteY4" fmla="*/ 105212 h 1503300"/>
              <a:gd name="connsiteX5" fmla="*/ 534870 w 686066"/>
              <a:gd name="connsiteY5" fmla="*/ 105212 h 1503300"/>
              <a:gd name="connsiteX6" fmla="*/ 95421 w 686066"/>
              <a:gd name="connsiteY6" fmla="*/ 105212 h 1503300"/>
              <a:gd name="connsiteX7" fmla="*/ 95421 w 686066"/>
              <a:gd name="connsiteY7" fmla="*/ 1420086 h 1503300"/>
              <a:gd name="connsiteX8" fmla="*/ 534870 w 686066"/>
              <a:gd name="connsiteY8" fmla="*/ 1420086 h 1503300"/>
              <a:gd name="connsiteX9" fmla="*/ 686066 w 686066"/>
              <a:gd name="connsiteY9" fmla="*/ 1420086 h 1503300"/>
              <a:gd name="connsiteX10" fmla="*/ 686066 w 686066"/>
              <a:gd name="connsiteY10" fmla="*/ 1503300 h 1503300"/>
              <a:gd name="connsiteX11" fmla="*/ 534870 w 686066"/>
              <a:gd name="connsiteY11" fmla="*/ 1503300 h 1503300"/>
              <a:gd name="connsiteX12" fmla="*/ 89765 w 686066"/>
              <a:gd name="connsiteY12" fmla="*/ 1503300 h 1503300"/>
              <a:gd name="connsiteX13" fmla="*/ 0 w 686066"/>
              <a:gd name="connsiteY13" fmla="*/ 1503300 h 1503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686066" h="1503300">
                <a:moveTo>
                  <a:pt x="0" y="0"/>
                </a:moveTo>
                <a:lnTo>
                  <a:pt x="89765" y="0"/>
                </a:lnTo>
                <a:lnTo>
                  <a:pt x="534870" y="0"/>
                </a:lnTo>
                <a:lnTo>
                  <a:pt x="686066" y="0"/>
                </a:lnTo>
                <a:lnTo>
                  <a:pt x="686066" y="105212"/>
                </a:lnTo>
                <a:lnTo>
                  <a:pt x="534870" y="105212"/>
                </a:lnTo>
                <a:lnTo>
                  <a:pt x="95421" y="105212"/>
                </a:lnTo>
                <a:lnTo>
                  <a:pt x="95421" y="1420086"/>
                </a:lnTo>
                <a:lnTo>
                  <a:pt x="534870" y="1420086"/>
                </a:lnTo>
                <a:lnTo>
                  <a:pt x="686066" y="1420086"/>
                </a:lnTo>
                <a:lnTo>
                  <a:pt x="686066" y="1503300"/>
                </a:lnTo>
                <a:lnTo>
                  <a:pt x="534870" y="1503300"/>
                </a:lnTo>
                <a:lnTo>
                  <a:pt x="89765" y="1503300"/>
                </a:lnTo>
                <a:lnTo>
                  <a:pt x="0" y="15033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7514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296" y="0"/>
            <a:ext cx="2116274" cy="6858000"/>
          </a:xfrm>
          <a:prstGeom prst="rect">
            <a:avLst/>
          </a:prstGeom>
        </p:spPr>
      </p:pic>
      <p:sp>
        <p:nvSpPr>
          <p:cNvPr id="22" name="Freeform 21"/>
          <p:cNvSpPr/>
          <p:nvPr userDrawn="1"/>
        </p:nvSpPr>
        <p:spPr>
          <a:xfrm>
            <a:off x="1984272" y="379766"/>
            <a:ext cx="770014" cy="1503300"/>
          </a:xfrm>
          <a:custGeom>
            <a:avLst/>
            <a:gdLst>
              <a:gd name="connsiteX0" fmla="*/ 675916 w 770014"/>
              <a:gd name="connsiteY0" fmla="*/ 1133483 h 1503300"/>
              <a:gd name="connsiteX1" fmla="*/ 770014 w 770014"/>
              <a:gd name="connsiteY1" fmla="*/ 1133483 h 1503300"/>
              <a:gd name="connsiteX2" fmla="*/ 770014 w 770014"/>
              <a:gd name="connsiteY2" fmla="*/ 1503300 h 1503300"/>
              <a:gd name="connsiteX3" fmla="*/ 0 w 770014"/>
              <a:gd name="connsiteY3" fmla="*/ 1503300 h 1503300"/>
              <a:gd name="connsiteX4" fmla="*/ 0 w 770014"/>
              <a:gd name="connsiteY4" fmla="*/ 1420086 h 1503300"/>
              <a:gd name="connsiteX5" fmla="*/ 675916 w 770014"/>
              <a:gd name="connsiteY5" fmla="*/ 1420086 h 1503300"/>
              <a:gd name="connsiteX6" fmla="*/ 0 w 770014"/>
              <a:gd name="connsiteY6" fmla="*/ 0 h 1503300"/>
              <a:gd name="connsiteX7" fmla="*/ 770014 w 770014"/>
              <a:gd name="connsiteY7" fmla="*/ 0 h 1503300"/>
              <a:gd name="connsiteX8" fmla="*/ 770014 w 770014"/>
              <a:gd name="connsiteY8" fmla="*/ 219083 h 1503300"/>
              <a:gd name="connsiteX9" fmla="*/ 675916 w 770014"/>
              <a:gd name="connsiteY9" fmla="*/ 219083 h 1503300"/>
              <a:gd name="connsiteX10" fmla="*/ 675916 w 770014"/>
              <a:gd name="connsiteY10" fmla="*/ 105212 h 1503300"/>
              <a:gd name="connsiteX11" fmla="*/ 0 w 770014"/>
              <a:gd name="connsiteY11" fmla="*/ 105212 h 1503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70014" h="1503300">
                <a:moveTo>
                  <a:pt x="675916" y="1133483"/>
                </a:moveTo>
                <a:lnTo>
                  <a:pt x="770014" y="1133483"/>
                </a:lnTo>
                <a:lnTo>
                  <a:pt x="770014" y="1503300"/>
                </a:lnTo>
                <a:lnTo>
                  <a:pt x="0" y="1503300"/>
                </a:lnTo>
                <a:lnTo>
                  <a:pt x="0" y="1420086"/>
                </a:lnTo>
                <a:lnTo>
                  <a:pt x="675916" y="1420086"/>
                </a:lnTo>
                <a:close/>
                <a:moveTo>
                  <a:pt x="0" y="0"/>
                </a:moveTo>
                <a:lnTo>
                  <a:pt x="770014" y="0"/>
                </a:lnTo>
                <a:lnTo>
                  <a:pt x="770014" y="219083"/>
                </a:lnTo>
                <a:lnTo>
                  <a:pt x="675916" y="219083"/>
                </a:lnTo>
                <a:lnTo>
                  <a:pt x="675916" y="105212"/>
                </a:lnTo>
                <a:lnTo>
                  <a:pt x="0" y="10521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2061682" y="6509984"/>
            <a:ext cx="9675392" cy="12282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349012" y="703792"/>
            <a:ext cx="9522015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300251" y="6496335"/>
            <a:ext cx="1788727" cy="136477"/>
          </a:xfrm>
          <a:prstGeom prst="rect">
            <a:avLst/>
          </a:prstGeom>
          <a:solidFill>
            <a:schemeClr val="accent3"/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/>
          <p:cNvGrpSpPr/>
          <p:nvPr userDrawn="1"/>
        </p:nvGrpSpPr>
        <p:grpSpPr>
          <a:xfrm flipV="1">
            <a:off x="837615" y="167725"/>
            <a:ext cx="477653" cy="448840"/>
            <a:chOff x="2300733" y="2007958"/>
            <a:chExt cx="834252" cy="783928"/>
          </a:xfrm>
          <a:solidFill>
            <a:schemeClr val="accent3"/>
          </a:solidFill>
        </p:grpSpPr>
        <p:sp>
          <p:nvSpPr>
            <p:cNvPr id="12" name="Freeform 11"/>
            <p:cNvSpPr/>
            <p:nvPr/>
          </p:nvSpPr>
          <p:spPr>
            <a:xfrm>
              <a:off x="2300733" y="2007958"/>
              <a:ext cx="370398" cy="783928"/>
            </a:xfrm>
            <a:custGeom>
              <a:avLst/>
              <a:gdLst>
                <a:gd name="connsiteX0" fmla="*/ 188798 w 1132764"/>
                <a:gd name="connsiteY0" fmla="*/ 0 h 2397435"/>
                <a:gd name="connsiteX1" fmla="*/ 943966 w 1132764"/>
                <a:gd name="connsiteY1" fmla="*/ 0 h 2397435"/>
                <a:gd name="connsiteX2" fmla="*/ 1132764 w 1132764"/>
                <a:gd name="connsiteY2" fmla="*/ 188798 h 2397435"/>
                <a:gd name="connsiteX3" fmla="*/ 1132764 w 1132764"/>
                <a:gd name="connsiteY3" fmla="*/ 1035815 h 2397435"/>
                <a:gd name="connsiteX4" fmla="*/ 943966 w 1132764"/>
                <a:gd name="connsiteY4" fmla="*/ 1224613 h 2397435"/>
                <a:gd name="connsiteX5" fmla="*/ 555971 w 1132764"/>
                <a:gd name="connsiteY5" fmla="*/ 1224613 h 2397435"/>
                <a:gd name="connsiteX6" fmla="*/ 556177 w 1132764"/>
                <a:gd name="connsiteY6" fmla="*/ 1225922 h 2397435"/>
                <a:gd name="connsiteX7" fmla="*/ 983506 w 1132764"/>
                <a:gd name="connsiteY7" fmla="*/ 1928815 h 2397435"/>
                <a:gd name="connsiteX8" fmla="*/ 1132764 w 1132764"/>
                <a:gd name="connsiteY8" fmla="*/ 2051963 h 2397435"/>
                <a:gd name="connsiteX9" fmla="*/ 1064525 w 1132764"/>
                <a:gd name="connsiteY9" fmla="*/ 2397435 h 2397435"/>
                <a:gd name="connsiteX10" fmla="*/ 865938 w 1132764"/>
                <a:gd name="connsiteY10" fmla="*/ 2313437 h 2397435"/>
                <a:gd name="connsiteX11" fmla="*/ 16118 w 1132764"/>
                <a:gd name="connsiteY11" fmla="*/ 1178727 h 2397435"/>
                <a:gd name="connsiteX12" fmla="*/ 5759 w 1132764"/>
                <a:gd name="connsiteY12" fmla="*/ 1080058 h 2397435"/>
                <a:gd name="connsiteX13" fmla="*/ 3836 w 1132764"/>
                <a:gd name="connsiteY13" fmla="*/ 1073864 h 2397435"/>
                <a:gd name="connsiteX14" fmla="*/ 0 w 1132764"/>
                <a:gd name="connsiteY14" fmla="*/ 1035815 h 2397435"/>
                <a:gd name="connsiteX15" fmla="*/ 0 w 1132764"/>
                <a:gd name="connsiteY15" fmla="*/ 942490 h 2397435"/>
                <a:gd name="connsiteX16" fmla="*/ 0 w 1132764"/>
                <a:gd name="connsiteY16" fmla="*/ 317733 h 2397435"/>
                <a:gd name="connsiteX17" fmla="*/ 0 w 1132764"/>
                <a:gd name="connsiteY17" fmla="*/ 188798 h 2397435"/>
                <a:gd name="connsiteX18" fmla="*/ 188798 w 1132764"/>
                <a:gd name="connsiteY18" fmla="*/ 0 h 2397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32764" h="2397435">
                  <a:moveTo>
                    <a:pt x="188798" y="0"/>
                  </a:moveTo>
                  <a:lnTo>
                    <a:pt x="943966" y="0"/>
                  </a:lnTo>
                  <a:cubicBezTo>
                    <a:pt x="1048236" y="0"/>
                    <a:pt x="1132764" y="84528"/>
                    <a:pt x="1132764" y="188798"/>
                  </a:cubicBezTo>
                  <a:lnTo>
                    <a:pt x="1132764" y="1035815"/>
                  </a:lnTo>
                  <a:cubicBezTo>
                    <a:pt x="1132764" y="1140085"/>
                    <a:pt x="1048236" y="1224613"/>
                    <a:pt x="943966" y="1224613"/>
                  </a:cubicBezTo>
                  <a:lnTo>
                    <a:pt x="555971" y="1224613"/>
                  </a:lnTo>
                  <a:lnTo>
                    <a:pt x="556177" y="1225922"/>
                  </a:lnTo>
                  <a:cubicBezTo>
                    <a:pt x="629881" y="1592732"/>
                    <a:pt x="759260" y="1704569"/>
                    <a:pt x="983506" y="1928815"/>
                  </a:cubicBezTo>
                  <a:lnTo>
                    <a:pt x="1132764" y="2051963"/>
                  </a:lnTo>
                  <a:lnTo>
                    <a:pt x="1064525" y="2397435"/>
                  </a:lnTo>
                  <a:lnTo>
                    <a:pt x="865938" y="2313437"/>
                  </a:lnTo>
                  <a:cubicBezTo>
                    <a:pt x="416006" y="2009468"/>
                    <a:pt x="90471" y="1698688"/>
                    <a:pt x="16118" y="1178727"/>
                  </a:cubicBezTo>
                  <a:lnTo>
                    <a:pt x="5759" y="1080058"/>
                  </a:lnTo>
                  <a:lnTo>
                    <a:pt x="3836" y="1073864"/>
                  </a:lnTo>
                  <a:cubicBezTo>
                    <a:pt x="1321" y="1061574"/>
                    <a:pt x="0" y="1048849"/>
                    <a:pt x="0" y="1035815"/>
                  </a:cubicBezTo>
                  <a:lnTo>
                    <a:pt x="0" y="942490"/>
                  </a:lnTo>
                  <a:lnTo>
                    <a:pt x="0" y="317733"/>
                  </a:lnTo>
                  <a:lnTo>
                    <a:pt x="0" y="188798"/>
                  </a:lnTo>
                  <a:cubicBezTo>
                    <a:pt x="0" y="84528"/>
                    <a:pt x="84528" y="0"/>
                    <a:pt x="18879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 12"/>
            <p:cNvSpPr/>
            <p:nvPr/>
          </p:nvSpPr>
          <p:spPr>
            <a:xfrm>
              <a:off x="2764587" y="2007958"/>
              <a:ext cx="370398" cy="783928"/>
            </a:xfrm>
            <a:custGeom>
              <a:avLst/>
              <a:gdLst>
                <a:gd name="connsiteX0" fmla="*/ 188798 w 1132764"/>
                <a:gd name="connsiteY0" fmla="*/ 0 h 2397435"/>
                <a:gd name="connsiteX1" fmla="*/ 943966 w 1132764"/>
                <a:gd name="connsiteY1" fmla="*/ 0 h 2397435"/>
                <a:gd name="connsiteX2" fmla="*/ 1132764 w 1132764"/>
                <a:gd name="connsiteY2" fmla="*/ 188798 h 2397435"/>
                <a:gd name="connsiteX3" fmla="*/ 1132764 w 1132764"/>
                <a:gd name="connsiteY3" fmla="*/ 1035815 h 2397435"/>
                <a:gd name="connsiteX4" fmla="*/ 943966 w 1132764"/>
                <a:gd name="connsiteY4" fmla="*/ 1224613 h 2397435"/>
                <a:gd name="connsiteX5" fmla="*/ 555971 w 1132764"/>
                <a:gd name="connsiteY5" fmla="*/ 1224613 h 2397435"/>
                <a:gd name="connsiteX6" fmla="*/ 556177 w 1132764"/>
                <a:gd name="connsiteY6" fmla="*/ 1225922 h 2397435"/>
                <a:gd name="connsiteX7" fmla="*/ 983506 w 1132764"/>
                <a:gd name="connsiteY7" fmla="*/ 1928815 h 2397435"/>
                <a:gd name="connsiteX8" fmla="*/ 1132764 w 1132764"/>
                <a:gd name="connsiteY8" fmla="*/ 2051963 h 2397435"/>
                <a:gd name="connsiteX9" fmla="*/ 1064525 w 1132764"/>
                <a:gd name="connsiteY9" fmla="*/ 2397435 h 2397435"/>
                <a:gd name="connsiteX10" fmla="*/ 865938 w 1132764"/>
                <a:gd name="connsiteY10" fmla="*/ 2313437 h 2397435"/>
                <a:gd name="connsiteX11" fmla="*/ 16118 w 1132764"/>
                <a:gd name="connsiteY11" fmla="*/ 1178727 h 2397435"/>
                <a:gd name="connsiteX12" fmla="*/ 5759 w 1132764"/>
                <a:gd name="connsiteY12" fmla="*/ 1080058 h 2397435"/>
                <a:gd name="connsiteX13" fmla="*/ 3836 w 1132764"/>
                <a:gd name="connsiteY13" fmla="*/ 1073864 h 2397435"/>
                <a:gd name="connsiteX14" fmla="*/ 0 w 1132764"/>
                <a:gd name="connsiteY14" fmla="*/ 1035815 h 2397435"/>
                <a:gd name="connsiteX15" fmla="*/ 0 w 1132764"/>
                <a:gd name="connsiteY15" fmla="*/ 942490 h 2397435"/>
                <a:gd name="connsiteX16" fmla="*/ 0 w 1132764"/>
                <a:gd name="connsiteY16" fmla="*/ 317733 h 2397435"/>
                <a:gd name="connsiteX17" fmla="*/ 0 w 1132764"/>
                <a:gd name="connsiteY17" fmla="*/ 188798 h 2397435"/>
                <a:gd name="connsiteX18" fmla="*/ 188798 w 1132764"/>
                <a:gd name="connsiteY18" fmla="*/ 0 h 2397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32764" h="2397435">
                  <a:moveTo>
                    <a:pt x="188798" y="0"/>
                  </a:moveTo>
                  <a:lnTo>
                    <a:pt x="943966" y="0"/>
                  </a:lnTo>
                  <a:cubicBezTo>
                    <a:pt x="1048236" y="0"/>
                    <a:pt x="1132764" y="84528"/>
                    <a:pt x="1132764" y="188798"/>
                  </a:cubicBezTo>
                  <a:lnTo>
                    <a:pt x="1132764" y="1035815"/>
                  </a:lnTo>
                  <a:cubicBezTo>
                    <a:pt x="1132764" y="1140085"/>
                    <a:pt x="1048236" y="1224613"/>
                    <a:pt x="943966" y="1224613"/>
                  </a:cubicBezTo>
                  <a:lnTo>
                    <a:pt x="555971" y="1224613"/>
                  </a:lnTo>
                  <a:lnTo>
                    <a:pt x="556177" y="1225922"/>
                  </a:lnTo>
                  <a:cubicBezTo>
                    <a:pt x="629881" y="1592732"/>
                    <a:pt x="759260" y="1704569"/>
                    <a:pt x="983506" y="1928815"/>
                  </a:cubicBezTo>
                  <a:lnTo>
                    <a:pt x="1132764" y="2051963"/>
                  </a:lnTo>
                  <a:lnTo>
                    <a:pt x="1064525" y="2397435"/>
                  </a:lnTo>
                  <a:lnTo>
                    <a:pt x="865938" y="2313437"/>
                  </a:lnTo>
                  <a:cubicBezTo>
                    <a:pt x="416006" y="2009468"/>
                    <a:pt x="90471" y="1698688"/>
                    <a:pt x="16118" y="1178727"/>
                  </a:cubicBezTo>
                  <a:lnTo>
                    <a:pt x="5759" y="1080058"/>
                  </a:lnTo>
                  <a:lnTo>
                    <a:pt x="3836" y="1073864"/>
                  </a:lnTo>
                  <a:cubicBezTo>
                    <a:pt x="1321" y="1061574"/>
                    <a:pt x="0" y="1048849"/>
                    <a:pt x="0" y="1035815"/>
                  </a:cubicBezTo>
                  <a:lnTo>
                    <a:pt x="0" y="942490"/>
                  </a:lnTo>
                  <a:lnTo>
                    <a:pt x="0" y="317733"/>
                  </a:lnTo>
                  <a:lnTo>
                    <a:pt x="0" y="188798"/>
                  </a:lnTo>
                  <a:cubicBezTo>
                    <a:pt x="0" y="84528"/>
                    <a:pt x="84528" y="0"/>
                    <a:pt x="18879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Freeform 18"/>
          <p:cNvSpPr/>
          <p:nvPr/>
        </p:nvSpPr>
        <p:spPr>
          <a:xfrm>
            <a:off x="1406494" y="382273"/>
            <a:ext cx="686066" cy="1503300"/>
          </a:xfrm>
          <a:custGeom>
            <a:avLst/>
            <a:gdLst>
              <a:gd name="connsiteX0" fmla="*/ 0 w 686066"/>
              <a:gd name="connsiteY0" fmla="*/ 0 h 1503300"/>
              <a:gd name="connsiteX1" fmla="*/ 89765 w 686066"/>
              <a:gd name="connsiteY1" fmla="*/ 0 h 1503300"/>
              <a:gd name="connsiteX2" fmla="*/ 534870 w 686066"/>
              <a:gd name="connsiteY2" fmla="*/ 0 h 1503300"/>
              <a:gd name="connsiteX3" fmla="*/ 686066 w 686066"/>
              <a:gd name="connsiteY3" fmla="*/ 0 h 1503300"/>
              <a:gd name="connsiteX4" fmla="*/ 686066 w 686066"/>
              <a:gd name="connsiteY4" fmla="*/ 105212 h 1503300"/>
              <a:gd name="connsiteX5" fmla="*/ 534870 w 686066"/>
              <a:gd name="connsiteY5" fmla="*/ 105212 h 1503300"/>
              <a:gd name="connsiteX6" fmla="*/ 95421 w 686066"/>
              <a:gd name="connsiteY6" fmla="*/ 105212 h 1503300"/>
              <a:gd name="connsiteX7" fmla="*/ 95421 w 686066"/>
              <a:gd name="connsiteY7" fmla="*/ 1420086 h 1503300"/>
              <a:gd name="connsiteX8" fmla="*/ 534870 w 686066"/>
              <a:gd name="connsiteY8" fmla="*/ 1420086 h 1503300"/>
              <a:gd name="connsiteX9" fmla="*/ 686066 w 686066"/>
              <a:gd name="connsiteY9" fmla="*/ 1420086 h 1503300"/>
              <a:gd name="connsiteX10" fmla="*/ 686066 w 686066"/>
              <a:gd name="connsiteY10" fmla="*/ 1503300 h 1503300"/>
              <a:gd name="connsiteX11" fmla="*/ 534870 w 686066"/>
              <a:gd name="connsiteY11" fmla="*/ 1503300 h 1503300"/>
              <a:gd name="connsiteX12" fmla="*/ 89765 w 686066"/>
              <a:gd name="connsiteY12" fmla="*/ 1503300 h 1503300"/>
              <a:gd name="connsiteX13" fmla="*/ 0 w 686066"/>
              <a:gd name="connsiteY13" fmla="*/ 1503300 h 1503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686066" h="1503300">
                <a:moveTo>
                  <a:pt x="0" y="0"/>
                </a:moveTo>
                <a:lnTo>
                  <a:pt x="89765" y="0"/>
                </a:lnTo>
                <a:lnTo>
                  <a:pt x="534870" y="0"/>
                </a:lnTo>
                <a:lnTo>
                  <a:pt x="686066" y="0"/>
                </a:lnTo>
                <a:lnTo>
                  <a:pt x="686066" y="105212"/>
                </a:lnTo>
                <a:lnTo>
                  <a:pt x="534870" y="105212"/>
                </a:lnTo>
                <a:lnTo>
                  <a:pt x="95421" y="105212"/>
                </a:lnTo>
                <a:lnTo>
                  <a:pt x="95421" y="1420086"/>
                </a:lnTo>
                <a:lnTo>
                  <a:pt x="534870" y="1420086"/>
                </a:lnTo>
                <a:lnTo>
                  <a:pt x="686066" y="1420086"/>
                </a:lnTo>
                <a:lnTo>
                  <a:pt x="686066" y="1503300"/>
                </a:lnTo>
                <a:lnTo>
                  <a:pt x="534870" y="1503300"/>
                </a:lnTo>
                <a:lnTo>
                  <a:pt x="89765" y="1503300"/>
                </a:lnTo>
                <a:lnTo>
                  <a:pt x="0" y="150330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8864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349012" y="639994"/>
            <a:ext cx="9481423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11"/>
          <a:stretch/>
        </p:blipFill>
        <p:spPr>
          <a:xfrm>
            <a:off x="537719" y="2871450"/>
            <a:ext cx="1343025" cy="3761362"/>
          </a:xfrm>
          <a:prstGeom prst="rect">
            <a:avLst/>
          </a:prstGeom>
        </p:spPr>
      </p:pic>
      <p:grpSp>
        <p:nvGrpSpPr>
          <p:cNvPr id="9" name="Group 8"/>
          <p:cNvGrpSpPr/>
          <p:nvPr userDrawn="1"/>
        </p:nvGrpSpPr>
        <p:grpSpPr>
          <a:xfrm>
            <a:off x="691154" y="232968"/>
            <a:ext cx="11276441" cy="6404885"/>
            <a:chOff x="691154" y="232968"/>
            <a:chExt cx="11276441" cy="6404885"/>
          </a:xfrm>
        </p:grpSpPr>
        <p:sp>
          <p:nvSpPr>
            <p:cNvPr id="7" name="Rectangle 6"/>
            <p:cNvSpPr/>
            <p:nvPr userDrawn="1"/>
          </p:nvSpPr>
          <p:spPr>
            <a:xfrm>
              <a:off x="1640577" y="6500693"/>
              <a:ext cx="10230450" cy="1371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697584" y="232968"/>
              <a:ext cx="11269140" cy="1371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 userDrawn="1"/>
          </p:nvSpPr>
          <p:spPr>
            <a:xfrm rot="5400000">
              <a:off x="8699093" y="3364312"/>
              <a:ext cx="6399844" cy="1371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 19"/>
            <p:cNvSpPr/>
            <p:nvPr userDrawn="1"/>
          </p:nvSpPr>
          <p:spPr>
            <a:xfrm rot="5400000">
              <a:off x="-363035" y="1287157"/>
              <a:ext cx="2245537" cy="137160"/>
            </a:xfrm>
            <a:custGeom>
              <a:avLst/>
              <a:gdLst>
                <a:gd name="connsiteX0" fmla="*/ 0 w 2245537"/>
                <a:gd name="connsiteY0" fmla="*/ 226426 h 226426"/>
                <a:gd name="connsiteX1" fmla="*/ 0 w 2245537"/>
                <a:gd name="connsiteY1" fmla="*/ 0 h 226426"/>
                <a:gd name="connsiteX2" fmla="*/ 2245537 w 2245537"/>
                <a:gd name="connsiteY2" fmla="*/ 0 h 226426"/>
                <a:gd name="connsiteX3" fmla="*/ 2245537 w 2245537"/>
                <a:gd name="connsiteY3" fmla="*/ 226426 h 226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45537" h="226426">
                  <a:moveTo>
                    <a:pt x="0" y="226426"/>
                  </a:moveTo>
                  <a:lnTo>
                    <a:pt x="0" y="0"/>
                  </a:lnTo>
                  <a:lnTo>
                    <a:pt x="2245537" y="0"/>
                  </a:lnTo>
                  <a:lnTo>
                    <a:pt x="2245537" y="22642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5638" y="5356548"/>
            <a:ext cx="10095389" cy="1144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1718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349012" y="639994"/>
            <a:ext cx="9481423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28"/>
          <a:stretch/>
        </p:blipFill>
        <p:spPr>
          <a:xfrm>
            <a:off x="551226" y="2935248"/>
            <a:ext cx="1316010" cy="3688837"/>
          </a:xfrm>
          <a:prstGeom prst="rect">
            <a:avLst/>
          </a:prstGeom>
        </p:spPr>
      </p:pic>
      <p:grpSp>
        <p:nvGrpSpPr>
          <p:cNvPr id="9" name="Group 8"/>
          <p:cNvGrpSpPr/>
          <p:nvPr userDrawn="1"/>
        </p:nvGrpSpPr>
        <p:grpSpPr>
          <a:xfrm>
            <a:off x="691154" y="232968"/>
            <a:ext cx="11282001" cy="6394426"/>
            <a:chOff x="691154" y="232968"/>
            <a:chExt cx="11282001" cy="6394426"/>
          </a:xfrm>
          <a:solidFill>
            <a:schemeClr val="accent3"/>
          </a:solidFill>
        </p:grpSpPr>
        <p:sp>
          <p:nvSpPr>
            <p:cNvPr id="7" name="Rectangle 6"/>
            <p:cNvSpPr/>
            <p:nvPr userDrawn="1"/>
          </p:nvSpPr>
          <p:spPr>
            <a:xfrm>
              <a:off x="1640577" y="6490060"/>
              <a:ext cx="10230450" cy="13716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697584" y="232968"/>
              <a:ext cx="11269140" cy="13716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 userDrawn="1"/>
          </p:nvSpPr>
          <p:spPr>
            <a:xfrm rot="5400000">
              <a:off x="8704582" y="3358821"/>
              <a:ext cx="6394426" cy="142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 19"/>
            <p:cNvSpPr/>
            <p:nvPr userDrawn="1"/>
          </p:nvSpPr>
          <p:spPr>
            <a:xfrm rot="5400000">
              <a:off x="-363035" y="1287157"/>
              <a:ext cx="2245537" cy="137160"/>
            </a:xfrm>
            <a:custGeom>
              <a:avLst/>
              <a:gdLst>
                <a:gd name="connsiteX0" fmla="*/ 0 w 2245537"/>
                <a:gd name="connsiteY0" fmla="*/ 226426 h 226426"/>
                <a:gd name="connsiteX1" fmla="*/ 0 w 2245537"/>
                <a:gd name="connsiteY1" fmla="*/ 0 h 226426"/>
                <a:gd name="connsiteX2" fmla="*/ 2245537 w 2245537"/>
                <a:gd name="connsiteY2" fmla="*/ 0 h 226426"/>
                <a:gd name="connsiteX3" fmla="*/ 2245537 w 2245537"/>
                <a:gd name="connsiteY3" fmla="*/ 226426 h 226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45537" h="226426">
                  <a:moveTo>
                    <a:pt x="0" y="226426"/>
                  </a:moveTo>
                  <a:lnTo>
                    <a:pt x="0" y="0"/>
                  </a:lnTo>
                  <a:lnTo>
                    <a:pt x="2245537" y="0"/>
                  </a:lnTo>
                  <a:lnTo>
                    <a:pt x="2245537" y="226426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4371" y="5337912"/>
            <a:ext cx="10116655" cy="1146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428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19" Type="http://schemas.openxmlformats.org/officeDocument/2006/relationships/slideLayout" Target="../slideLayouts/slideLayout21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1046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55" r:id="rId2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0174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8" r:id="rId2"/>
    <p:sldLayoutId id="2147483654" r:id="rId3"/>
    <p:sldLayoutId id="2147483689" r:id="rId4"/>
    <p:sldLayoutId id="2147483690" r:id="rId5"/>
    <p:sldLayoutId id="2147483691" r:id="rId6"/>
    <p:sldLayoutId id="2147483692" r:id="rId7"/>
    <p:sldLayoutId id="2147483701" r:id="rId8"/>
    <p:sldLayoutId id="2147483707" r:id="rId9"/>
    <p:sldLayoutId id="2147483704" r:id="rId10"/>
    <p:sldLayoutId id="2147483703" r:id="rId11"/>
    <p:sldLayoutId id="2147483700" r:id="rId12"/>
    <p:sldLayoutId id="2147483693" r:id="rId13"/>
    <p:sldLayoutId id="2147483699" r:id="rId14"/>
    <p:sldLayoutId id="2147483705" r:id="rId15"/>
    <p:sldLayoutId id="2147483702" r:id="rId16"/>
    <p:sldLayoutId id="2147483694" r:id="rId17"/>
    <p:sldLayoutId id="2147483687" r:id="rId18"/>
    <p:sldLayoutId id="2147483711" r:id="rId19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5178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free-powerpoint-templates-design.com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ublicdomainpictures.net/en/view-image.php?image=207929&amp;picture=new-york-skyline" TargetMode="External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plane-flight-cloud-public-aircraft-1632598/" TargetMode="External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plane-flight-cloud-public-aircraft-1632598/" TargetMode="External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ublicdomainpictures.net/view-image.php?image=228824&amp;picture=liberty-overlooks-new-york-city" TargetMode="External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Another_Airplane!_(4676723312).jpg" TargetMode="External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hyperlink" Target="https://creativecommons.org/licenses/by-sa/3.0/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ublicdomainpictures.net/view-image.php?image=242040&amp;picture=new-york-city-view" TargetMode="External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Brooklyn_Bridge_-_New_York_City.jpg" TargetMode="External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42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ublicdomainpictures.net/view-image.php?image=207916&amp;picture=new-york-skyline" TargetMode="External"/><Relationship Id="rId7" Type="http://schemas.openxmlformats.org/officeDocument/2006/relationships/image" Target="../media/image47.pn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ublicdomainpictures.net/view-image.php?image=207916&amp;picture=new-york-skyline" TargetMode="External"/><Relationship Id="rId7" Type="http://schemas.openxmlformats.org/officeDocument/2006/relationships/image" Target="../media/image49.pn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16.xml"/><Relationship Id="rId6" Type="http://schemas.openxmlformats.org/officeDocument/2006/relationships/hyperlink" Target="https://creativecommons.org/licenses/by-sa/3.0/" TargetMode="External"/><Relationship Id="rId5" Type="http://schemas.openxmlformats.org/officeDocument/2006/relationships/hyperlink" Target="https://colegiomanuelrodriguez.cl/mr/exelearning/6IngU5/means_of_transportation.html" TargetMode="External"/><Relationship Id="rId4" Type="http://schemas.openxmlformats.org/officeDocument/2006/relationships/image" Target="../media/image48.jp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hyperlink" Target="https://www.publicdomainpictures.net/view-image.php?image=207916&amp;picture=new-york-skyline" TargetMode="External"/><Relationship Id="rId7" Type="http://schemas.openxmlformats.org/officeDocument/2006/relationships/image" Target="../media/image50.pn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16.xml"/><Relationship Id="rId6" Type="http://schemas.openxmlformats.org/officeDocument/2006/relationships/hyperlink" Target="https://creativecommons.org/licenses/by-sa/3.0/" TargetMode="External"/><Relationship Id="rId5" Type="http://schemas.openxmlformats.org/officeDocument/2006/relationships/hyperlink" Target="https://colegiomanuelrodriguez.cl/mr/exelearning/6IngU5/means_of_transportation.html" TargetMode="External"/><Relationship Id="rId4" Type="http://schemas.openxmlformats.org/officeDocument/2006/relationships/image" Target="../media/image48.jp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hebluediamondgallery.com/handwriting/c/conclusions.html" TargetMode="External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1.xml"/><Relationship Id="rId4" Type="http://schemas.openxmlformats.org/officeDocument/2006/relationships/hyperlink" Target="https://creativecommons.org/licenses/by-sa/3.0/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ublicdomainpictures.net/en/view-image.php?image=207929&amp;picture=new-york-skyline" TargetMode="External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ublicdomainpictures.net/en/view-image.php?image=302501&amp;picture=airplane-flying" TargetMode="External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ublicdomainpictures.net/en/view-image.php?image=207929&amp;picture=new-york-skyline" TargetMode="External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ublicdomainpictures.net/en/view-image.php?image=207929&amp;picture=new-york-skyline" TargetMode="External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4694" y="1095151"/>
            <a:ext cx="8887547" cy="1511983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  <a:latin typeface="Annai MN" pitchFamily="2" charset="77"/>
                <a:ea typeface="Annai MN" pitchFamily="2" charset="77"/>
                <a:cs typeface="Annai MN" pitchFamily="2" charset="77"/>
              </a:rPr>
              <a:t>Predicting Flight Prices</a:t>
            </a:r>
            <a:br>
              <a:rPr lang="en-US" dirty="0">
                <a:solidFill>
                  <a:schemeClr val="accent1"/>
                </a:solidFill>
                <a:latin typeface="Annai MN" pitchFamily="2" charset="77"/>
                <a:ea typeface="Annai MN" pitchFamily="2" charset="77"/>
                <a:cs typeface="Annai MN" pitchFamily="2" charset="77"/>
              </a:rPr>
            </a:br>
            <a:endParaRPr lang="en-US" dirty="0">
              <a:solidFill>
                <a:schemeClr val="accent1"/>
              </a:solidFill>
              <a:latin typeface="Annai MN" pitchFamily="2" charset="77"/>
              <a:ea typeface="Annai MN" pitchFamily="2" charset="77"/>
              <a:cs typeface="Annai MN" pitchFamily="2" charset="77"/>
            </a:endParaRPr>
          </a:p>
        </p:txBody>
      </p:sp>
      <p:sp>
        <p:nvSpPr>
          <p:cNvPr id="6" name="TextBox 5">
            <a:hlinkClick r:id="rId2"/>
          </p:cNvPr>
          <p:cNvSpPr txBox="1"/>
          <p:nvPr/>
        </p:nvSpPr>
        <p:spPr>
          <a:xfrm>
            <a:off x="0" y="6496491"/>
            <a:ext cx="1186224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dirty="0">
                <a:solidFill>
                  <a:schemeClr val="bg1"/>
                </a:solidFill>
                <a:cs typeface="Arial" pitchFamily="34" charset="0"/>
                <a:hlinkClick r:id="rId2"/>
              </a:rPr>
              <a:t>http://www.free-powerpoint-templates-design.com</a:t>
            </a:r>
            <a:endParaRPr lang="ko-KR" altLang="en-US" sz="10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D5DACD2-AA55-D332-094D-4184C17EFBD6}"/>
              </a:ext>
            </a:extLst>
          </p:cNvPr>
          <p:cNvSpPr txBox="1"/>
          <p:nvPr/>
        </p:nvSpPr>
        <p:spPr>
          <a:xfrm>
            <a:off x="6458673" y="2236745"/>
            <a:ext cx="3287211" cy="3703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L" dirty="0">
                <a:solidFill>
                  <a:schemeClr val="accent4"/>
                </a:solidFill>
                <a:latin typeface="Annai MN" pitchFamily="2" charset="77"/>
                <a:ea typeface="Annai MN" pitchFamily="2" charset="77"/>
                <a:cs typeface="Annai MN" pitchFamily="2" charset="77"/>
              </a:rPr>
              <a:t>Data Science Final Project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4AD895-2CF4-89DF-69C8-3EAD062774A8}"/>
              </a:ext>
            </a:extLst>
          </p:cNvPr>
          <p:cNvSpPr txBox="1"/>
          <p:nvPr/>
        </p:nvSpPr>
        <p:spPr>
          <a:xfrm>
            <a:off x="7205240" y="2963120"/>
            <a:ext cx="1794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L" dirty="0">
                <a:solidFill>
                  <a:schemeClr val="accent4">
                    <a:lumMod val="50000"/>
                  </a:schemeClr>
                </a:solidFill>
                <a:latin typeface="Annai MN" pitchFamily="2" charset="77"/>
                <a:ea typeface="Annai MN" pitchFamily="2" charset="77"/>
                <a:cs typeface="Annai MN" pitchFamily="2" charset="77"/>
              </a:rPr>
              <a:t>By Bar Sade</a:t>
            </a:r>
          </a:p>
        </p:txBody>
      </p:sp>
    </p:spTree>
    <p:extLst>
      <p:ext uri="{BB962C8B-B14F-4D97-AF65-F5344CB8AC3E}">
        <p14:creationId xmlns:p14="http://schemas.microsoft.com/office/powerpoint/2010/main" val="40324761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1F65B88-218B-59DA-00F4-0FEE3E0185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476846"/>
            <a:ext cx="11968223" cy="982459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  <a:latin typeface="Annai MN" pitchFamily="2" charset="77"/>
                <a:ea typeface="Annai MN" pitchFamily="2" charset="77"/>
                <a:cs typeface="Annai MN" pitchFamily="2" charset="77"/>
              </a:rPr>
              <a:t>The Crawling Process - Code</a:t>
            </a:r>
          </a:p>
        </p:txBody>
      </p:sp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62B8E2AD-0893-42A8-DA56-5BBC2E98F738}"/>
              </a:ext>
            </a:extLst>
          </p:cNvPr>
          <p:cNvSpPr txBox="1">
            <a:spLocks/>
          </p:cNvSpPr>
          <p:nvPr/>
        </p:nvSpPr>
        <p:spPr>
          <a:xfrm>
            <a:off x="108155" y="2427379"/>
            <a:ext cx="6906103" cy="3255791"/>
          </a:xfrm>
          <a:prstGeom prst="rect">
            <a:avLst/>
          </a:prstGeom>
        </p:spPr>
        <p:txBody>
          <a:bodyPr anchor="ctr"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6600" b="0" kern="1200" baseline="0">
                <a:solidFill>
                  <a:schemeClr val="bg1"/>
                </a:solidFill>
                <a:latin typeface="+mj-lt"/>
                <a:ea typeface="+mn-ea"/>
                <a:cs typeface="Arial" pitchFamily="34" charset="0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800" dirty="0">
              <a:latin typeface="Annai MN" pitchFamily="2" charset="77"/>
              <a:ea typeface="Annai MN" pitchFamily="2" charset="77"/>
              <a:cs typeface="Annai MN" pitchFamily="2" charset="77"/>
            </a:endParaRPr>
          </a:p>
        </p:txBody>
      </p:sp>
      <p:pic>
        <p:nvPicPr>
          <p:cNvPr id="4" name="Picture 3" descr="A picture containing text, font, screenshot&#10;&#10;Description automatically generated">
            <a:extLst>
              <a:ext uri="{FF2B5EF4-FFF2-40B4-BE49-F238E27FC236}">
                <a16:creationId xmlns:a16="http://schemas.microsoft.com/office/drawing/2014/main" id="{A2246925-EBBE-E313-E533-E46099FC3ED4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489" y="3429000"/>
            <a:ext cx="10629511" cy="339716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3EB9156-575C-F746-9EE7-2D3E527B888D}"/>
              </a:ext>
            </a:extLst>
          </p:cNvPr>
          <p:cNvSpPr txBox="1"/>
          <p:nvPr/>
        </p:nvSpPr>
        <p:spPr>
          <a:xfrm>
            <a:off x="266218" y="1566142"/>
            <a:ext cx="1181762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Annai MN" pitchFamily="2" charset="77"/>
                <a:ea typeface="Annai MN" pitchFamily="2" charset="77"/>
                <a:cs typeface="Annai MN" pitchFamily="2" charset="77"/>
              </a:rPr>
              <a:t>T</a:t>
            </a:r>
            <a:r>
              <a:rPr lang="en-IL" sz="1600" dirty="0">
                <a:solidFill>
                  <a:schemeClr val="bg1"/>
                </a:solidFill>
                <a:latin typeface="Annai MN" pitchFamily="2" charset="77"/>
                <a:ea typeface="Annai MN" pitchFamily="2" charset="77"/>
                <a:cs typeface="Annai MN" pitchFamily="2" charset="77"/>
              </a:rPr>
              <a:t>he max_length </a:t>
            </a:r>
            <a:r>
              <a:rPr lang="en-US" sz="1600" dirty="0">
                <a:solidFill>
                  <a:schemeClr val="bg1"/>
                </a:solidFill>
                <a:latin typeface="Annai MN" pitchFamily="2" charset="77"/>
                <a:ea typeface="Annai MN" pitchFamily="2" charset="77"/>
                <a:cs typeface="Annai MN" pitchFamily="2" charset="77"/>
              </a:rPr>
              <a:t>is done to determine the number of iterations needed in the subsequent loop.</a:t>
            </a:r>
          </a:p>
          <a:p>
            <a:r>
              <a:rPr lang="en-US" sz="1600" dirty="0">
                <a:solidFill>
                  <a:schemeClr val="bg1"/>
                </a:solidFill>
                <a:latin typeface="Annai MN" pitchFamily="2" charset="77"/>
                <a:ea typeface="Annai MN" pitchFamily="2" charset="77"/>
                <a:cs typeface="Annai MN" pitchFamily="2" charset="77"/>
              </a:rPr>
              <a:t>The loop iterates max_length times and extracts flight information from each list (departures, destinations, etc.) to their respective variables (departure, destination, etc.), using index j to access the elements. If the index is out of range for a particular list, it assigns "N/A" to the variable instead.</a:t>
            </a:r>
          </a:p>
          <a:p>
            <a:r>
              <a:rPr lang="en-US" sz="1600" dirty="0">
                <a:solidFill>
                  <a:schemeClr val="bg1"/>
                </a:solidFill>
                <a:latin typeface="Annai MN" pitchFamily="2" charset="77"/>
                <a:ea typeface="Annai MN" pitchFamily="2" charset="77"/>
                <a:cs typeface="Annai MN" pitchFamily="2" charset="77"/>
              </a:rPr>
              <a:t>At the end, it writes the extracted flight data as a row to a CSV file</a:t>
            </a:r>
            <a:r>
              <a:rPr lang="en-IL" sz="1600" dirty="0">
                <a:solidFill>
                  <a:schemeClr val="bg1"/>
                </a:solidFill>
                <a:latin typeface="Annai MN" pitchFamily="2" charset="77"/>
                <a:ea typeface="Annai MN" pitchFamily="2" charset="77"/>
                <a:cs typeface="Annai MN" pitchFamily="2" charset="77"/>
              </a:rPr>
              <a:t>.</a:t>
            </a:r>
            <a:endParaRPr lang="en-US" sz="1600" dirty="0">
              <a:solidFill>
                <a:schemeClr val="bg1"/>
              </a:solidFill>
              <a:latin typeface="Annai MN" pitchFamily="2" charset="77"/>
              <a:ea typeface="Annai MN" pitchFamily="2" charset="77"/>
              <a:cs typeface="Annai MN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022760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cloud, plane, airplane, sky&#10;&#10;Description automatically generated">
            <a:extLst>
              <a:ext uri="{FF2B5EF4-FFF2-40B4-BE49-F238E27FC236}">
                <a16:creationId xmlns:a16="http://schemas.microsoft.com/office/drawing/2014/main" id="{0772CB42-7747-7022-98E3-7A54098B36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-1"/>
            <a:ext cx="12192002" cy="6858000"/>
          </a:xfrm>
          <a:prstGeom prst="rect">
            <a:avLst/>
          </a:prstGeom>
        </p:spPr>
      </p:pic>
      <p:pic>
        <p:nvPicPr>
          <p:cNvPr id="8" name="Picture 7" descr="A picture containing cloud, plane, airplane, sky&#10;&#10;Description automatically generated">
            <a:extLst>
              <a:ext uri="{FF2B5EF4-FFF2-40B4-BE49-F238E27FC236}">
                <a16:creationId xmlns:a16="http://schemas.microsoft.com/office/drawing/2014/main" id="{98C6ACF0-F9F7-47BF-6532-7CEE8D9757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313840"/>
            <a:ext cx="12192002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3648712-F5A4-79CA-7326-66BA8E344E52}"/>
              </a:ext>
            </a:extLst>
          </p:cNvPr>
          <p:cNvSpPr txBox="1"/>
          <p:nvPr/>
        </p:nvSpPr>
        <p:spPr>
          <a:xfrm>
            <a:off x="0" y="348828"/>
            <a:ext cx="627347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L" sz="6600" dirty="0">
                <a:solidFill>
                  <a:schemeClr val="bg1"/>
                </a:solidFill>
                <a:latin typeface="Annai MN" pitchFamily="2" charset="77"/>
                <a:ea typeface="Annai MN" pitchFamily="2" charset="77"/>
                <a:cs typeface="Annai MN" pitchFamily="2" charset="77"/>
              </a:rPr>
              <a:t>Cleaning Data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77BF919-DB91-1758-5CA1-D252B5B5C89D}"/>
              </a:ext>
            </a:extLst>
          </p:cNvPr>
          <p:cNvSpPr txBox="1"/>
          <p:nvPr/>
        </p:nvSpPr>
        <p:spPr>
          <a:xfrm>
            <a:off x="393538" y="1805651"/>
            <a:ext cx="52549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L" dirty="0">
                <a:latin typeface="Annai MN" pitchFamily="2" charset="77"/>
                <a:ea typeface="Annai MN" pitchFamily="2" charset="77"/>
                <a:cs typeface="Annai MN" pitchFamily="2" charset="77"/>
              </a:rPr>
              <a:t>I had some N/A results in the scraped data, I used df.dropna to clean it up.</a:t>
            </a:r>
          </a:p>
          <a:p>
            <a:r>
              <a:rPr lang="en-IL" dirty="0">
                <a:latin typeface="Annai MN" pitchFamily="2" charset="77"/>
                <a:ea typeface="Annai MN" pitchFamily="2" charset="77"/>
                <a:cs typeface="Annai MN" pitchFamily="2" charset="77"/>
              </a:rPr>
              <a:t>After cleaning it up, we can see there are 14145 rows and</a:t>
            </a:r>
            <a:r>
              <a:rPr lang="he-IL" dirty="0">
                <a:latin typeface="Annai MN" pitchFamily="2" charset="77"/>
                <a:ea typeface="Annai MN" pitchFamily="2" charset="77"/>
                <a:cs typeface="Annai MN" pitchFamily="2" charset="77"/>
              </a:rPr>
              <a:t> </a:t>
            </a:r>
            <a:r>
              <a:rPr lang="en-US" dirty="0">
                <a:latin typeface="Annai MN" pitchFamily="2" charset="77"/>
                <a:ea typeface="Annai MN" pitchFamily="2" charset="77"/>
                <a:cs typeface="Annai MN" pitchFamily="2" charset="77"/>
              </a:rPr>
              <a:t> 10 columns when before cleaning we had 15993 rows and 10 columns.</a:t>
            </a:r>
          </a:p>
        </p:txBody>
      </p:sp>
      <p:pic>
        <p:nvPicPr>
          <p:cNvPr id="3" name="Picture 2" descr="A picture containing text, screenshot, font&#10;&#10;Description automatically generated">
            <a:extLst>
              <a:ext uri="{FF2B5EF4-FFF2-40B4-BE49-F238E27FC236}">
                <a16:creationId xmlns:a16="http://schemas.microsoft.com/office/drawing/2014/main" id="{8AFBAAAB-BF53-8AFC-9C43-441AD5E7A79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728"/>
          <a:stretch/>
        </p:blipFill>
        <p:spPr>
          <a:xfrm>
            <a:off x="172656" y="4004862"/>
            <a:ext cx="5928167" cy="98218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F75E752-7522-8F2A-450A-203B16E980D0}"/>
              </a:ext>
            </a:extLst>
          </p:cNvPr>
          <p:cNvSpPr txBox="1"/>
          <p:nvPr/>
        </p:nvSpPr>
        <p:spPr>
          <a:xfrm>
            <a:off x="7773746" y="209180"/>
            <a:ext cx="1949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L" dirty="0">
                <a:latin typeface="Annai MN" pitchFamily="2" charset="77"/>
                <a:ea typeface="Annai MN" pitchFamily="2" charset="77"/>
                <a:cs typeface="Annai MN" pitchFamily="2" charset="77"/>
              </a:rPr>
              <a:t>Before Cleaning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02A7AC-0849-B573-0834-6C5E2EA37973}"/>
              </a:ext>
            </a:extLst>
          </p:cNvPr>
          <p:cNvSpPr txBox="1"/>
          <p:nvPr/>
        </p:nvSpPr>
        <p:spPr>
          <a:xfrm>
            <a:off x="7916414" y="3522733"/>
            <a:ext cx="1806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L" dirty="0">
                <a:latin typeface="Annai MN" pitchFamily="2" charset="77"/>
                <a:ea typeface="Annai MN" pitchFamily="2" charset="77"/>
                <a:cs typeface="Annai MN" pitchFamily="2" charset="77"/>
              </a:rPr>
              <a:t>After Cleaning</a:t>
            </a:r>
          </a:p>
        </p:txBody>
      </p:sp>
      <p:pic>
        <p:nvPicPr>
          <p:cNvPr id="12" name="Picture 11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CD9FAD4C-AD36-9E37-2259-DD2D5CB3F59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30" t="32143" r="10733" b="8028"/>
          <a:stretch/>
        </p:blipFill>
        <p:spPr>
          <a:xfrm>
            <a:off x="6273479" y="4004862"/>
            <a:ext cx="5661068" cy="2906344"/>
          </a:xfrm>
          <a:prstGeom prst="rect">
            <a:avLst/>
          </a:prstGeom>
        </p:spPr>
      </p:pic>
      <p:pic>
        <p:nvPicPr>
          <p:cNvPr id="14" name="Picture 13" descr="A picture containing text, receipt, screenshot, algebra&#10;&#10;Description automatically generated">
            <a:extLst>
              <a:ext uri="{FF2B5EF4-FFF2-40B4-BE49-F238E27FC236}">
                <a16:creationId xmlns:a16="http://schemas.microsoft.com/office/drawing/2014/main" id="{E009A38B-D854-7C86-9B9F-9860BF4F831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3479" y="578512"/>
            <a:ext cx="5793128" cy="2885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9869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cloud, plane, airplane, sky&#10;&#10;Description automatically generated">
            <a:extLst>
              <a:ext uri="{FF2B5EF4-FFF2-40B4-BE49-F238E27FC236}">
                <a16:creationId xmlns:a16="http://schemas.microsoft.com/office/drawing/2014/main" id="{0772CB42-7747-7022-98E3-7A54098B36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-1"/>
            <a:ext cx="12192002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3648712-F5A4-79CA-7326-66BA8E344E52}"/>
              </a:ext>
            </a:extLst>
          </p:cNvPr>
          <p:cNvSpPr txBox="1"/>
          <p:nvPr/>
        </p:nvSpPr>
        <p:spPr>
          <a:xfrm>
            <a:off x="0" y="348828"/>
            <a:ext cx="627347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L" sz="6600" dirty="0">
                <a:solidFill>
                  <a:schemeClr val="bg1"/>
                </a:solidFill>
                <a:latin typeface="Annai MN" pitchFamily="2" charset="77"/>
                <a:ea typeface="Annai MN" pitchFamily="2" charset="77"/>
                <a:cs typeface="Annai MN" pitchFamily="2" charset="77"/>
              </a:rPr>
              <a:t>Fixing Data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77BF919-DB91-1758-5CA1-D252B5B5C89D}"/>
              </a:ext>
            </a:extLst>
          </p:cNvPr>
          <p:cNvSpPr txBox="1"/>
          <p:nvPr/>
        </p:nvSpPr>
        <p:spPr>
          <a:xfrm>
            <a:off x="0" y="1456824"/>
            <a:ext cx="525490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nnai MN" pitchFamily="2" charset="77"/>
                <a:ea typeface="Annai MN" pitchFamily="2" charset="77"/>
                <a:cs typeface="Annai MN" pitchFamily="2" charset="77"/>
              </a:rPr>
              <a:t>Some of the columns needed to be converted such as: price column to float and remove the currency symbol, Duration column values into minutes instead of </a:t>
            </a:r>
            <a:r>
              <a:rPr lang="en-US" dirty="0" err="1">
                <a:latin typeface="Annai MN" pitchFamily="2" charset="77"/>
                <a:ea typeface="Annai MN" pitchFamily="2" charset="77"/>
                <a:cs typeface="Annai MN" pitchFamily="2" charset="77"/>
              </a:rPr>
              <a:t>h:m</a:t>
            </a:r>
            <a:r>
              <a:rPr lang="en-US" dirty="0">
                <a:latin typeface="Annai MN" pitchFamily="2" charset="77"/>
                <a:ea typeface="Annai MN" pitchFamily="2" charset="77"/>
                <a:cs typeface="Annai MN" pitchFamily="2" charset="77"/>
              </a:rPr>
              <a:t>, extracts into new columns the hour component from Departure Time and Arrival Time.</a:t>
            </a:r>
          </a:p>
        </p:txBody>
      </p:sp>
      <p:pic>
        <p:nvPicPr>
          <p:cNvPr id="6" name="Picture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54FA79D0-8061-45F3-FDFB-DE4210DA3B9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1" t="43112" r="10310" b="-190"/>
          <a:stretch/>
        </p:blipFill>
        <p:spPr>
          <a:xfrm>
            <a:off x="3819646" y="3018968"/>
            <a:ext cx="8372354" cy="3839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2250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469571" y="1848447"/>
            <a:ext cx="9547599" cy="982459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  <a:latin typeface="Annai MN" pitchFamily="2" charset="77"/>
                <a:ea typeface="Annai MN" pitchFamily="2" charset="77"/>
                <a:cs typeface="Annai MN" pitchFamily="2" charset="77"/>
              </a:rPr>
              <a:t>EDA &amp; VISUALIZATION</a:t>
            </a:r>
          </a:p>
        </p:txBody>
      </p:sp>
    </p:spTree>
    <p:extLst>
      <p:ext uri="{BB962C8B-B14F-4D97-AF65-F5344CB8AC3E}">
        <p14:creationId xmlns:p14="http://schemas.microsoft.com/office/powerpoint/2010/main" val="31816697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, building, sky, statue&#10;&#10;Description automatically generated">
            <a:extLst>
              <a:ext uri="{FF2B5EF4-FFF2-40B4-BE49-F238E27FC236}">
                <a16:creationId xmlns:a16="http://schemas.microsoft.com/office/drawing/2014/main" id="{D892C0B1-6AD0-50EB-852B-71B2A1B67D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291766"/>
            <a:ext cx="12192000" cy="686701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FC1F99C-11B2-E418-BF07-41B33BC25285}"/>
              </a:ext>
            </a:extLst>
          </p:cNvPr>
          <p:cNvSpPr txBox="1"/>
          <p:nvPr/>
        </p:nvSpPr>
        <p:spPr>
          <a:xfrm>
            <a:off x="76426" y="291766"/>
            <a:ext cx="120391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L" sz="2000" dirty="0">
                <a:solidFill>
                  <a:schemeClr val="bg1"/>
                </a:solidFill>
                <a:latin typeface="Annai MN" pitchFamily="2" charset="77"/>
                <a:ea typeface="Annai MN" pitchFamily="2" charset="77"/>
                <a:cs typeface="Annai MN" pitchFamily="2" charset="77"/>
              </a:rPr>
              <a:t>Using a Violin Chart to check the relationship between Average Duration to Stops in each flight</a:t>
            </a:r>
          </a:p>
        </p:txBody>
      </p:sp>
      <p:pic>
        <p:nvPicPr>
          <p:cNvPr id="10" name="Picture 9" descr="A screenshot of a computer screen&#10;&#10;Description automatically generated with low confidence">
            <a:extLst>
              <a:ext uri="{FF2B5EF4-FFF2-40B4-BE49-F238E27FC236}">
                <a16:creationId xmlns:a16="http://schemas.microsoft.com/office/drawing/2014/main" id="{373BFFBD-9A58-9475-439C-704F9843401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5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9" t="18769" r="12916"/>
          <a:stretch/>
        </p:blipFill>
        <p:spPr>
          <a:xfrm>
            <a:off x="5413830" y="2916657"/>
            <a:ext cx="6701743" cy="4242122"/>
          </a:xfrm>
          <a:prstGeom prst="rect">
            <a:avLst/>
          </a:prstGeom>
          <a:effectLst>
            <a:glow rad="127000">
              <a:schemeClr val="accent1">
                <a:alpha val="0"/>
              </a:schemeClr>
            </a:glow>
            <a:outerShdw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</a:effectLst>
        </p:spPr>
      </p:pic>
      <p:pic>
        <p:nvPicPr>
          <p:cNvPr id="3" name="Picture 2" descr="A screenshot of a computer code&#10;&#10;Description automatically generated with low confidence">
            <a:extLst>
              <a:ext uri="{FF2B5EF4-FFF2-40B4-BE49-F238E27FC236}">
                <a16:creationId xmlns:a16="http://schemas.microsoft.com/office/drawing/2014/main" id="{F18FDCBA-EC63-3E5E-9FEB-85FFB08BBB53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6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1766"/>
            <a:ext cx="75692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2889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892C0B1-6AD0-50EB-852B-71B2A1B67D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/>
        </p:blipFill>
        <p:spPr>
          <a:xfrm>
            <a:off x="0" y="322050"/>
            <a:ext cx="12192000" cy="685274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FC1F99C-11B2-E418-BF07-41B33BC25285}"/>
              </a:ext>
            </a:extLst>
          </p:cNvPr>
          <p:cNvSpPr txBox="1"/>
          <p:nvPr/>
        </p:nvSpPr>
        <p:spPr>
          <a:xfrm>
            <a:off x="1111498" y="419440"/>
            <a:ext cx="120391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L" sz="2000" dirty="0">
                <a:solidFill>
                  <a:schemeClr val="bg1"/>
                </a:solidFill>
                <a:latin typeface="Annai MN" pitchFamily="2" charset="77"/>
                <a:ea typeface="Annai MN" pitchFamily="2" charset="77"/>
                <a:cs typeface="Annai MN" pitchFamily="2" charset="77"/>
              </a:rPr>
              <a:t>Using a Line Plot to check the relationship between Average Price to Date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A7C4D2C-4A10-93E7-73B3-2DBDE3E02945}"/>
              </a:ext>
            </a:extLst>
          </p:cNvPr>
          <p:cNvSpPr txBox="1"/>
          <p:nvPr/>
        </p:nvSpPr>
        <p:spPr>
          <a:xfrm>
            <a:off x="0" y="7151644"/>
            <a:ext cx="12192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L" sz="900">
                <a:hlinkClick r:id="rId3" tooltip="https://commons.wikimedia.org/wiki/File:Another_Airplane!_(4676723312).jpg"/>
              </a:rPr>
              <a:t>This Photo</a:t>
            </a:r>
            <a:r>
              <a:rPr lang="en-IL" sz="900"/>
              <a:t> by Unknown Author is licensed under </a:t>
            </a:r>
            <a:r>
              <a:rPr lang="en-IL" sz="900">
                <a:hlinkClick r:id="rId4" tooltip="https://creativecommons.org/licenses/by-sa/3.0/"/>
              </a:rPr>
              <a:t>CC BY-SA</a:t>
            </a:r>
            <a:endParaRPr lang="en-IL" sz="900"/>
          </a:p>
        </p:txBody>
      </p:sp>
      <p:pic>
        <p:nvPicPr>
          <p:cNvPr id="4" name="Picture 3" descr="A screenshot of a graph&#10;&#10;Description automatically generated with medium confidence">
            <a:extLst>
              <a:ext uri="{FF2B5EF4-FFF2-40B4-BE49-F238E27FC236}">
                <a16:creationId xmlns:a16="http://schemas.microsoft.com/office/drawing/2014/main" id="{28028BAB-6ACF-F48B-F7E1-F431E1CD24B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55" t="34847" r="38583" b="6254"/>
          <a:stretch/>
        </p:blipFill>
        <p:spPr>
          <a:xfrm>
            <a:off x="4595149" y="2503458"/>
            <a:ext cx="7596852" cy="4648186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02EDBFFE-679D-A172-5DA6-062A2243DF47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6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819550"/>
            <a:ext cx="7772400" cy="1852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434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A8CCCB6D-5162-4AAE-A5E3-3AC55410DB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BCD8C04-CC7B-40EF-82EB-E9821F79BB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70" y="2458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892C0B1-6AD0-50EB-852B-71B2A1B67DE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7231" r="10520" b="-1"/>
          <a:stretch/>
        </p:blipFill>
        <p:spPr>
          <a:xfrm>
            <a:off x="-170" y="10"/>
            <a:ext cx="8450317" cy="685799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FC1F99C-11B2-E418-BF07-41B33BC25285}"/>
              </a:ext>
            </a:extLst>
          </p:cNvPr>
          <p:cNvSpPr txBox="1"/>
          <p:nvPr/>
        </p:nvSpPr>
        <p:spPr>
          <a:xfrm>
            <a:off x="215765" y="242088"/>
            <a:ext cx="11973017" cy="176052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kern="1200" dirty="0">
                <a:solidFill>
                  <a:srgbClr val="FFFFFF"/>
                </a:solidFill>
                <a:latin typeface="Annai MN" pitchFamily="2" charset="77"/>
                <a:ea typeface="Annai MN" pitchFamily="2" charset="77"/>
                <a:cs typeface="Annai MN" pitchFamily="2" charset="77"/>
              </a:rPr>
              <a:t>Using a Stacked Bar Chart to check the relationship between Flight Type and Stops and the distribution of stops</a:t>
            </a:r>
          </a:p>
        </p:txBody>
      </p:sp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B336E0D9-F83B-C1E2-1F25-334B272926E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91" t="33404" r="22353" b="3325"/>
          <a:stretch/>
        </p:blipFill>
        <p:spPr>
          <a:xfrm>
            <a:off x="3206188" y="2288404"/>
            <a:ext cx="8985812" cy="4567138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pic>
        <p:nvPicPr>
          <p:cNvPr id="9" name="Picture 8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BC4F469B-1CE6-3696-F125-2D411F44FDB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32" t="38558" r="41050" b="11955"/>
          <a:stretch/>
        </p:blipFill>
        <p:spPr>
          <a:xfrm>
            <a:off x="0" y="2283488"/>
            <a:ext cx="5602147" cy="4597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140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FA69AAE0-49D5-4C8B-8BA2-55898C00E0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892C0B1-6AD0-50EB-852B-71B2A1B67DE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6138" r="11462"/>
          <a:stretch/>
        </p:blipFill>
        <p:spPr>
          <a:xfrm>
            <a:off x="-4" y="-4"/>
            <a:ext cx="7534640" cy="6857984"/>
          </a:xfrm>
          <a:custGeom>
            <a:avLst/>
            <a:gdLst/>
            <a:ahLst/>
            <a:cxnLst/>
            <a:rect l="l" t="t" r="r" b="b"/>
            <a:pathLst>
              <a:path w="7534640" h="6857984">
                <a:moveTo>
                  <a:pt x="0" y="0"/>
                </a:moveTo>
                <a:lnTo>
                  <a:pt x="7534640" y="0"/>
                </a:lnTo>
                <a:lnTo>
                  <a:pt x="7534640" y="3832811"/>
                </a:lnTo>
                <a:lnTo>
                  <a:pt x="7344853" y="3826712"/>
                </a:lnTo>
                <a:cubicBezTo>
                  <a:pt x="7344853" y="3826712"/>
                  <a:pt x="7341511" y="3826712"/>
                  <a:pt x="7341511" y="3826712"/>
                </a:cubicBezTo>
                <a:cubicBezTo>
                  <a:pt x="7274667" y="3823370"/>
                  <a:pt x="7211169" y="3823370"/>
                  <a:pt x="7144324" y="3820027"/>
                </a:cubicBezTo>
                <a:cubicBezTo>
                  <a:pt x="6913719" y="3820027"/>
                  <a:pt x="6683113" y="3820027"/>
                  <a:pt x="6455848" y="3820027"/>
                </a:cubicBezTo>
                <a:cubicBezTo>
                  <a:pt x="6231926" y="3910265"/>
                  <a:pt x="5987951" y="3833396"/>
                  <a:pt x="5767372" y="3903581"/>
                </a:cubicBezTo>
                <a:cubicBezTo>
                  <a:pt x="5533423" y="3900239"/>
                  <a:pt x="5312845" y="3970423"/>
                  <a:pt x="5082238" y="4000503"/>
                </a:cubicBezTo>
                <a:cubicBezTo>
                  <a:pt x="4908446" y="4013871"/>
                  <a:pt x="4731314" y="3997160"/>
                  <a:pt x="4570892" y="4067345"/>
                </a:cubicBezTo>
                <a:cubicBezTo>
                  <a:pt x="4447233" y="4124161"/>
                  <a:pt x="4350312" y="4197688"/>
                  <a:pt x="4483996" y="4348083"/>
                </a:cubicBezTo>
                <a:cubicBezTo>
                  <a:pt x="4644419" y="4344742"/>
                  <a:pt x="4627708" y="4598742"/>
                  <a:pt x="4788129" y="4561979"/>
                </a:cubicBezTo>
                <a:cubicBezTo>
                  <a:pt x="4754709" y="4678954"/>
                  <a:pt x="4641076" y="4618795"/>
                  <a:pt x="4600971" y="4705690"/>
                </a:cubicBezTo>
                <a:cubicBezTo>
                  <a:pt x="4684524" y="4779217"/>
                  <a:pt x="4844945" y="4725744"/>
                  <a:pt x="4871683" y="4879480"/>
                </a:cubicBezTo>
                <a:cubicBezTo>
                  <a:pt x="4838262" y="5039902"/>
                  <a:pt x="4945210" y="5019849"/>
                  <a:pt x="5032105" y="5029876"/>
                </a:cubicBezTo>
                <a:cubicBezTo>
                  <a:pt x="5239317" y="5049930"/>
                  <a:pt x="5439843" y="5063297"/>
                  <a:pt x="5643713" y="5096719"/>
                </a:cubicBezTo>
                <a:cubicBezTo>
                  <a:pt x="5693844" y="5106745"/>
                  <a:pt x="5810819" y="5083350"/>
                  <a:pt x="5800794" y="5186956"/>
                </a:cubicBezTo>
                <a:cubicBezTo>
                  <a:pt x="5790767" y="5270508"/>
                  <a:pt x="5700529" y="5240431"/>
                  <a:pt x="5643713" y="5243772"/>
                </a:cubicBezTo>
                <a:cubicBezTo>
                  <a:pt x="5329553" y="5283879"/>
                  <a:pt x="5012052" y="5220378"/>
                  <a:pt x="4701235" y="5223719"/>
                </a:cubicBezTo>
                <a:cubicBezTo>
                  <a:pt x="4664472" y="5223719"/>
                  <a:pt x="4657787" y="5334009"/>
                  <a:pt x="4577576" y="5297246"/>
                </a:cubicBezTo>
                <a:cubicBezTo>
                  <a:pt x="4788129" y="5397510"/>
                  <a:pt x="5767372" y="5424248"/>
                  <a:pt x="6094900" y="5477721"/>
                </a:cubicBezTo>
                <a:cubicBezTo>
                  <a:pt x="5754004" y="5858724"/>
                  <a:pt x="5429817" y="5628117"/>
                  <a:pt x="5159105" y="5842012"/>
                </a:cubicBezTo>
                <a:cubicBezTo>
                  <a:pt x="5159105" y="5842012"/>
                  <a:pt x="5212580" y="5842012"/>
                  <a:pt x="5443187" y="5912197"/>
                </a:cubicBezTo>
                <a:cubicBezTo>
                  <a:pt x="5627002" y="5969012"/>
                  <a:pt x="5536765" y="6049223"/>
                  <a:pt x="6001321" y="6202962"/>
                </a:cubicBezTo>
                <a:cubicBezTo>
                  <a:pt x="5824188" y="6253093"/>
                  <a:pt x="5593581" y="6156172"/>
                  <a:pt x="5506685" y="6416857"/>
                </a:cubicBezTo>
                <a:cubicBezTo>
                  <a:pt x="5643713" y="6463648"/>
                  <a:pt x="5807477" y="6420200"/>
                  <a:pt x="5904398" y="6543858"/>
                </a:cubicBezTo>
                <a:cubicBezTo>
                  <a:pt x="5934478" y="6580622"/>
                  <a:pt x="5964557" y="6604017"/>
                  <a:pt x="6001321" y="6624068"/>
                </a:cubicBezTo>
                <a:cubicBezTo>
                  <a:pt x="5984612" y="6630754"/>
                  <a:pt x="5964557" y="6637437"/>
                  <a:pt x="5951188" y="6644121"/>
                </a:cubicBezTo>
                <a:cubicBezTo>
                  <a:pt x="5977925" y="6667518"/>
                  <a:pt x="6663060" y="6794517"/>
                  <a:pt x="6836850" y="6797860"/>
                </a:cubicBezTo>
                <a:cubicBezTo>
                  <a:pt x="6761652" y="6822926"/>
                  <a:pt x="6636845" y="6844075"/>
                  <a:pt x="6553814" y="6856412"/>
                </a:cubicBezTo>
                <a:lnTo>
                  <a:pt x="6542822" y="6857984"/>
                </a:lnTo>
                <a:lnTo>
                  <a:pt x="0" y="6857984"/>
                </a:lnTo>
                <a:close/>
              </a:path>
            </a:pathLst>
          </a:cu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FC1F99C-11B2-E418-BF07-41B33BC25285}"/>
              </a:ext>
            </a:extLst>
          </p:cNvPr>
          <p:cNvSpPr txBox="1"/>
          <p:nvPr/>
        </p:nvSpPr>
        <p:spPr>
          <a:xfrm>
            <a:off x="6343650" y="3962400"/>
            <a:ext cx="5505814" cy="22761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700" kern="1200" dirty="0">
                <a:solidFill>
                  <a:schemeClr val="accent1"/>
                </a:solidFill>
                <a:latin typeface="Annai MN" pitchFamily="2" charset="77"/>
                <a:ea typeface="Annai MN" pitchFamily="2" charset="77"/>
                <a:cs typeface="Annai MN" pitchFamily="2" charset="77"/>
              </a:rPr>
              <a:t>Using a Pie Chart to see the 5 common Airlines</a:t>
            </a:r>
          </a:p>
        </p:txBody>
      </p:sp>
      <p:pic>
        <p:nvPicPr>
          <p:cNvPr id="4" name="Picture 3" descr="A screenshot of a graph&#10;&#10;Description automatically generated with low confidence">
            <a:extLst>
              <a:ext uri="{FF2B5EF4-FFF2-40B4-BE49-F238E27FC236}">
                <a16:creationId xmlns:a16="http://schemas.microsoft.com/office/drawing/2014/main" id="{2E16F03D-0303-F273-6C29-83D99D0DCDD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72" t="26246" r="32214"/>
          <a:stretch/>
        </p:blipFill>
        <p:spPr>
          <a:xfrm>
            <a:off x="7844514" y="0"/>
            <a:ext cx="4004950" cy="3611782"/>
          </a:xfrm>
          <a:custGeom>
            <a:avLst/>
            <a:gdLst/>
            <a:ahLst/>
            <a:cxnLst/>
            <a:rect l="l" t="t" r="r" b="b"/>
            <a:pathLst>
              <a:path w="4538463" h="3877247">
                <a:moveTo>
                  <a:pt x="0" y="0"/>
                </a:moveTo>
                <a:lnTo>
                  <a:pt x="4538463" y="0"/>
                </a:lnTo>
                <a:lnTo>
                  <a:pt x="4538463" y="3437173"/>
                </a:lnTo>
                <a:lnTo>
                  <a:pt x="4530710" y="3429000"/>
                </a:lnTo>
                <a:cubicBezTo>
                  <a:pt x="4370289" y="3495842"/>
                  <a:pt x="4239946" y="3686344"/>
                  <a:pt x="4056129" y="3636211"/>
                </a:cubicBezTo>
                <a:cubicBezTo>
                  <a:pt x="3872313" y="3589422"/>
                  <a:pt x="3788760" y="3830055"/>
                  <a:pt x="3618310" y="3756528"/>
                </a:cubicBezTo>
                <a:cubicBezTo>
                  <a:pt x="3394389" y="3823371"/>
                  <a:pt x="3163783" y="3823371"/>
                  <a:pt x="2933176" y="3810002"/>
                </a:cubicBezTo>
                <a:cubicBezTo>
                  <a:pt x="2702570" y="3840081"/>
                  <a:pt x="2471962" y="3873503"/>
                  <a:pt x="2238015" y="3850107"/>
                </a:cubicBezTo>
                <a:cubicBezTo>
                  <a:pt x="2007408" y="3870161"/>
                  <a:pt x="1783486" y="3883529"/>
                  <a:pt x="1552880" y="3863476"/>
                </a:cubicBezTo>
                <a:cubicBezTo>
                  <a:pt x="1322274" y="3886870"/>
                  <a:pt x="1091667" y="3876844"/>
                  <a:pt x="864402" y="3860134"/>
                </a:cubicBezTo>
                <a:cubicBezTo>
                  <a:pt x="757455" y="3860134"/>
                  <a:pt x="653849" y="3856792"/>
                  <a:pt x="546902" y="3856792"/>
                </a:cubicBezTo>
                <a:cubicBezTo>
                  <a:pt x="404861" y="3850108"/>
                  <a:pt x="262821" y="3845095"/>
                  <a:pt x="120363" y="3840499"/>
                </a:cubicBezTo>
                <a:lnTo>
                  <a:pt x="0" y="3836632"/>
                </a:lnTo>
                <a:close/>
              </a:path>
            </a:pathLst>
          </a:custGeom>
        </p:spPr>
      </p:pic>
      <p:pic>
        <p:nvPicPr>
          <p:cNvPr id="3" name="Picture 2" descr="A screenshot of a computer code&#10;&#10;Description automatically generated with low confidence">
            <a:extLst>
              <a:ext uri="{FF2B5EF4-FFF2-40B4-BE49-F238E27FC236}">
                <a16:creationId xmlns:a16="http://schemas.microsoft.com/office/drawing/2014/main" id="{4FF2A94F-A0CF-BBCB-7F28-CD699BF2B37B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87945"/>
            <a:ext cx="7505026" cy="1866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3112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F8446B12-7391-4711-8B31-112A0B896C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C1F99C-11B2-E418-BF07-41B33BC25285}"/>
              </a:ext>
            </a:extLst>
          </p:cNvPr>
          <p:cNvSpPr txBox="1"/>
          <p:nvPr/>
        </p:nvSpPr>
        <p:spPr>
          <a:xfrm>
            <a:off x="838198" y="4428000"/>
            <a:ext cx="11122743" cy="1810568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100" kern="1200" dirty="0">
                <a:solidFill>
                  <a:schemeClr val="bg1"/>
                </a:solidFill>
                <a:latin typeface="Annai MN" pitchFamily="2" charset="77"/>
                <a:ea typeface="Annai MN" pitchFamily="2" charset="77"/>
                <a:cs typeface="Annai MN" pitchFamily="2" charset="77"/>
              </a:rPr>
              <a:t>Using a Line Chart to check the relationship between Average Duration and Average Price</a:t>
            </a:r>
          </a:p>
        </p:txBody>
      </p:sp>
      <p:pic>
        <p:nvPicPr>
          <p:cNvPr id="7" name="Picture 6" descr="The Statue of Liberty in New York">
            <a:extLst>
              <a:ext uri="{FF2B5EF4-FFF2-40B4-BE49-F238E27FC236}">
                <a16:creationId xmlns:a16="http://schemas.microsoft.com/office/drawing/2014/main" id="{D892C0B1-6AD0-50EB-852B-71B2A1B67DE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25" r="-2" b="-2"/>
          <a:stretch/>
        </p:blipFill>
        <p:spPr>
          <a:xfrm>
            <a:off x="6" y="-1"/>
            <a:ext cx="6000749" cy="3911828"/>
          </a:xfrm>
          <a:custGeom>
            <a:avLst/>
            <a:gdLst/>
            <a:ahLst/>
            <a:cxnLst/>
            <a:rect l="l" t="t" r="r" b="b"/>
            <a:pathLst>
              <a:path w="6000749" h="3911828">
                <a:moveTo>
                  <a:pt x="0" y="0"/>
                </a:moveTo>
                <a:lnTo>
                  <a:pt x="6000749" y="0"/>
                </a:lnTo>
                <a:lnTo>
                  <a:pt x="6000749" y="3767827"/>
                </a:lnTo>
                <a:lnTo>
                  <a:pt x="5572124" y="3740378"/>
                </a:lnTo>
                <a:lnTo>
                  <a:pt x="0" y="3911828"/>
                </a:lnTo>
                <a:close/>
              </a:path>
            </a:pathLst>
          </a:custGeom>
        </p:spPr>
      </p:pic>
      <p:pic>
        <p:nvPicPr>
          <p:cNvPr id="5" name="Picture 4" descr="A picture containing text, screenshot, plot, line&#10;&#10;Description automatically generated">
            <a:extLst>
              <a:ext uri="{FF2B5EF4-FFF2-40B4-BE49-F238E27FC236}">
                <a16:creationId xmlns:a16="http://schemas.microsoft.com/office/drawing/2014/main" id="{D90CF3D3-FE03-0769-FD13-BDBF33C0A90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8" r="4918" b="-1"/>
          <a:stretch/>
        </p:blipFill>
        <p:spPr>
          <a:xfrm>
            <a:off x="6191245" y="-1"/>
            <a:ext cx="6000750" cy="3988028"/>
          </a:xfrm>
          <a:custGeom>
            <a:avLst/>
            <a:gdLst/>
            <a:ahLst/>
            <a:cxnLst/>
            <a:rect l="l" t="t" r="r" b="b"/>
            <a:pathLst>
              <a:path w="6000750" h="3988028">
                <a:moveTo>
                  <a:pt x="0" y="0"/>
                </a:moveTo>
                <a:lnTo>
                  <a:pt x="6000750" y="0"/>
                </a:lnTo>
                <a:lnTo>
                  <a:pt x="6000750" y="797153"/>
                </a:lnTo>
                <a:lnTo>
                  <a:pt x="6000750" y="2634343"/>
                </a:lnTo>
                <a:lnTo>
                  <a:pt x="6000750" y="3911828"/>
                </a:lnTo>
                <a:lnTo>
                  <a:pt x="3248025" y="3988028"/>
                </a:lnTo>
                <a:lnTo>
                  <a:pt x="0" y="3780026"/>
                </a:lnTo>
                <a:close/>
              </a:path>
            </a:pathLst>
          </a:cu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AC0B7807-0C83-4963-821A-69B172722E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528992"/>
            <a:ext cx="12192000" cy="757168"/>
            <a:chOff x="0" y="2959818"/>
            <a:chExt cx="12192000" cy="757168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B027EC7-3252-48A2-A7A4-1741F72E47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959818"/>
              <a:ext cx="12192000" cy="757168"/>
            </a:xfrm>
            <a:custGeom>
              <a:avLst/>
              <a:gdLst>
                <a:gd name="connsiteX0" fmla="*/ 0 w 12192000"/>
                <a:gd name="connsiteY0" fmla="*/ 0 h 757168"/>
                <a:gd name="connsiteX1" fmla="*/ 41653 w 12192000"/>
                <a:gd name="connsiteY1" fmla="*/ 6945 h 757168"/>
                <a:gd name="connsiteX2" fmla="*/ 81317 w 12192000"/>
                <a:gd name="connsiteY2" fmla="*/ 15509 h 757168"/>
                <a:gd name="connsiteX3" fmla="*/ 114150 w 12192000"/>
                <a:gd name="connsiteY3" fmla="*/ 28105 h 757168"/>
                <a:gd name="connsiteX4" fmla="*/ 214865 w 12192000"/>
                <a:gd name="connsiteY4" fmla="*/ 58374 h 757168"/>
                <a:gd name="connsiteX5" fmla="*/ 299237 w 12192000"/>
                <a:gd name="connsiteY5" fmla="*/ 63560 h 757168"/>
                <a:gd name="connsiteX6" fmla="*/ 415570 w 12192000"/>
                <a:gd name="connsiteY6" fmla="*/ 83774 h 757168"/>
                <a:gd name="connsiteX7" fmla="*/ 633210 w 12192000"/>
                <a:gd name="connsiteY7" fmla="*/ 109108 h 757168"/>
                <a:gd name="connsiteX8" fmla="*/ 677567 w 12192000"/>
                <a:gd name="connsiteY8" fmla="*/ 119446 h 757168"/>
                <a:gd name="connsiteX9" fmla="*/ 946429 w 12192000"/>
                <a:gd name="connsiteY9" fmla="*/ 171502 h 757168"/>
                <a:gd name="connsiteX10" fmla="*/ 1163367 w 12192000"/>
                <a:gd name="connsiteY10" fmla="*/ 182106 h 757168"/>
                <a:gd name="connsiteX11" fmla="*/ 1180337 w 12192000"/>
                <a:gd name="connsiteY11" fmla="*/ 181279 h 757168"/>
                <a:gd name="connsiteX12" fmla="*/ 1263939 w 12192000"/>
                <a:gd name="connsiteY12" fmla="*/ 173070 h 757168"/>
                <a:gd name="connsiteX13" fmla="*/ 1392213 w 12192000"/>
                <a:gd name="connsiteY13" fmla="*/ 183225 h 757168"/>
                <a:gd name="connsiteX14" fmla="*/ 1479752 w 12192000"/>
                <a:gd name="connsiteY14" fmla="*/ 205174 h 757168"/>
                <a:gd name="connsiteX15" fmla="*/ 1589813 w 12192000"/>
                <a:gd name="connsiteY15" fmla="*/ 211706 h 757168"/>
                <a:gd name="connsiteX16" fmla="*/ 1716264 w 12192000"/>
                <a:gd name="connsiteY16" fmla="*/ 207459 h 757168"/>
                <a:gd name="connsiteX17" fmla="*/ 1772900 w 12192000"/>
                <a:gd name="connsiteY17" fmla="*/ 208137 h 757168"/>
                <a:gd name="connsiteX18" fmla="*/ 1929319 w 12192000"/>
                <a:gd name="connsiteY18" fmla="*/ 193822 h 757168"/>
                <a:gd name="connsiteX19" fmla="*/ 2021514 w 12192000"/>
                <a:gd name="connsiteY19" fmla="*/ 204186 h 757168"/>
                <a:gd name="connsiteX20" fmla="*/ 2111753 w 12192000"/>
                <a:gd name="connsiteY20" fmla="*/ 223797 h 757168"/>
                <a:gd name="connsiteX21" fmla="*/ 2169356 w 12192000"/>
                <a:gd name="connsiteY21" fmla="*/ 241125 h 757168"/>
                <a:gd name="connsiteX22" fmla="*/ 2286638 w 12192000"/>
                <a:gd name="connsiteY22" fmla="*/ 257382 h 757168"/>
                <a:gd name="connsiteX23" fmla="*/ 2308368 w 12192000"/>
                <a:gd name="connsiteY23" fmla="*/ 256995 h 757168"/>
                <a:gd name="connsiteX24" fmla="*/ 2660621 w 12192000"/>
                <a:gd name="connsiteY24" fmla="*/ 262863 h 757168"/>
                <a:gd name="connsiteX25" fmla="*/ 2801134 w 12192000"/>
                <a:gd name="connsiteY25" fmla="*/ 250006 h 757168"/>
                <a:gd name="connsiteX26" fmla="*/ 2830994 w 12192000"/>
                <a:gd name="connsiteY26" fmla="*/ 249091 h 757168"/>
                <a:gd name="connsiteX27" fmla="*/ 3129084 w 12192000"/>
                <a:gd name="connsiteY27" fmla="*/ 242009 h 757168"/>
                <a:gd name="connsiteX28" fmla="*/ 3162162 w 12192000"/>
                <a:gd name="connsiteY28" fmla="*/ 242789 h 757168"/>
                <a:gd name="connsiteX29" fmla="*/ 3254072 w 12192000"/>
                <a:gd name="connsiteY29" fmla="*/ 251612 h 757168"/>
                <a:gd name="connsiteX30" fmla="*/ 3473491 w 12192000"/>
                <a:gd name="connsiteY30" fmla="*/ 221903 h 757168"/>
                <a:gd name="connsiteX31" fmla="*/ 3691860 w 12192000"/>
                <a:gd name="connsiteY31" fmla="*/ 219228 h 757168"/>
                <a:gd name="connsiteX32" fmla="*/ 3811494 w 12192000"/>
                <a:gd name="connsiteY32" fmla="*/ 225691 h 757168"/>
                <a:gd name="connsiteX33" fmla="*/ 3897533 w 12192000"/>
                <a:gd name="connsiteY33" fmla="*/ 220087 h 757168"/>
                <a:gd name="connsiteX34" fmla="*/ 4109430 w 12192000"/>
                <a:gd name="connsiteY34" fmla="*/ 200477 h 757168"/>
                <a:gd name="connsiteX35" fmla="*/ 4208772 w 12192000"/>
                <a:gd name="connsiteY35" fmla="*/ 200914 h 757168"/>
                <a:gd name="connsiteX36" fmla="*/ 4314641 w 12192000"/>
                <a:gd name="connsiteY36" fmla="*/ 196159 h 757168"/>
                <a:gd name="connsiteX37" fmla="*/ 4577622 w 12192000"/>
                <a:gd name="connsiteY37" fmla="*/ 163774 h 757168"/>
                <a:gd name="connsiteX38" fmla="*/ 4790345 w 12192000"/>
                <a:gd name="connsiteY38" fmla="*/ 177592 h 757168"/>
                <a:gd name="connsiteX39" fmla="*/ 4926164 w 12192000"/>
                <a:gd name="connsiteY39" fmla="*/ 184139 h 757168"/>
                <a:gd name="connsiteX40" fmla="*/ 5088812 w 12192000"/>
                <a:gd name="connsiteY40" fmla="*/ 177401 h 757168"/>
                <a:gd name="connsiteX41" fmla="*/ 5222466 w 12192000"/>
                <a:gd name="connsiteY41" fmla="*/ 162082 h 757168"/>
                <a:gd name="connsiteX42" fmla="*/ 5406528 w 12192000"/>
                <a:gd name="connsiteY42" fmla="*/ 153987 h 757168"/>
                <a:gd name="connsiteX43" fmla="*/ 5590716 w 12192000"/>
                <a:gd name="connsiteY43" fmla="*/ 129490 h 757168"/>
                <a:gd name="connsiteX44" fmla="*/ 5719429 w 12192000"/>
                <a:gd name="connsiteY44" fmla="*/ 110099 h 757168"/>
                <a:gd name="connsiteX45" fmla="*/ 5897895 w 12192000"/>
                <a:gd name="connsiteY45" fmla="*/ 96368 h 757168"/>
                <a:gd name="connsiteX46" fmla="*/ 6169957 w 12192000"/>
                <a:gd name="connsiteY46" fmla="*/ 94411 h 757168"/>
                <a:gd name="connsiteX47" fmla="*/ 6294827 w 12192000"/>
                <a:gd name="connsiteY47" fmla="*/ 99236 h 757168"/>
                <a:gd name="connsiteX48" fmla="*/ 6494261 w 12192000"/>
                <a:gd name="connsiteY48" fmla="*/ 71724 h 757168"/>
                <a:gd name="connsiteX49" fmla="*/ 6579627 w 12192000"/>
                <a:gd name="connsiteY49" fmla="*/ 57883 h 757168"/>
                <a:gd name="connsiteX50" fmla="*/ 6654800 w 12192000"/>
                <a:gd name="connsiteY50" fmla="*/ 77086 h 757168"/>
                <a:gd name="connsiteX51" fmla="*/ 6703059 w 12192000"/>
                <a:gd name="connsiteY51" fmla="*/ 97166 h 757168"/>
                <a:gd name="connsiteX52" fmla="*/ 6859445 w 12192000"/>
                <a:gd name="connsiteY52" fmla="*/ 90481 h 757168"/>
                <a:gd name="connsiteX53" fmla="*/ 7025414 w 12192000"/>
                <a:gd name="connsiteY53" fmla="*/ 83536 h 757168"/>
                <a:gd name="connsiteX54" fmla="*/ 7144137 w 12192000"/>
                <a:gd name="connsiteY54" fmla="*/ 79264 h 757168"/>
                <a:gd name="connsiteX55" fmla="*/ 7291235 w 12192000"/>
                <a:gd name="connsiteY55" fmla="*/ 95367 h 757168"/>
                <a:gd name="connsiteX56" fmla="*/ 7407395 w 12192000"/>
                <a:gd name="connsiteY56" fmla="*/ 104888 h 757168"/>
                <a:gd name="connsiteX57" fmla="*/ 7500837 w 12192000"/>
                <a:gd name="connsiteY57" fmla="*/ 119515 h 757168"/>
                <a:gd name="connsiteX58" fmla="*/ 7533567 w 12192000"/>
                <a:gd name="connsiteY58" fmla="*/ 126955 h 757168"/>
                <a:gd name="connsiteX59" fmla="*/ 7792910 w 12192000"/>
                <a:gd name="connsiteY59" fmla="*/ 185188 h 757168"/>
                <a:gd name="connsiteX60" fmla="*/ 8070699 w 12192000"/>
                <a:gd name="connsiteY60" fmla="*/ 235423 h 757168"/>
                <a:gd name="connsiteX61" fmla="*/ 8253177 w 12192000"/>
                <a:gd name="connsiteY61" fmla="*/ 222473 h 757168"/>
                <a:gd name="connsiteX62" fmla="*/ 8320683 w 12192000"/>
                <a:gd name="connsiteY62" fmla="*/ 226393 h 757168"/>
                <a:gd name="connsiteX63" fmla="*/ 8631438 w 12192000"/>
                <a:gd name="connsiteY63" fmla="*/ 237528 h 757168"/>
                <a:gd name="connsiteX64" fmla="*/ 8686410 w 12192000"/>
                <a:gd name="connsiteY64" fmla="*/ 234877 h 757168"/>
                <a:gd name="connsiteX65" fmla="*/ 8980658 w 12192000"/>
                <a:gd name="connsiteY65" fmla="*/ 273001 h 757168"/>
                <a:gd name="connsiteX66" fmla="*/ 9087625 w 12192000"/>
                <a:gd name="connsiteY66" fmla="*/ 282423 h 757168"/>
                <a:gd name="connsiteX67" fmla="*/ 9186017 w 12192000"/>
                <a:gd name="connsiteY67" fmla="*/ 293875 h 757168"/>
                <a:gd name="connsiteX68" fmla="*/ 9323931 w 12192000"/>
                <a:gd name="connsiteY68" fmla="*/ 302628 h 757168"/>
                <a:gd name="connsiteX69" fmla="*/ 9467213 w 12192000"/>
                <a:gd name="connsiteY69" fmla="*/ 307275 h 757168"/>
                <a:gd name="connsiteX70" fmla="*/ 9626826 w 12192000"/>
                <a:gd name="connsiteY70" fmla="*/ 316213 h 757168"/>
                <a:gd name="connsiteX71" fmla="*/ 9689696 w 12192000"/>
                <a:gd name="connsiteY71" fmla="*/ 324467 h 757168"/>
                <a:gd name="connsiteX72" fmla="*/ 9860526 w 12192000"/>
                <a:gd name="connsiteY72" fmla="*/ 329986 h 757168"/>
                <a:gd name="connsiteX73" fmla="*/ 9949775 w 12192000"/>
                <a:gd name="connsiteY73" fmla="*/ 340386 h 757168"/>
                <a:gd name="connsiteX74" fmla="*/ 10097252 w 12192000"/>
                <a:gd name="connsiteY74" fmla="*/ 349262 h 757168"/>
                <a:gd name="connsiteX75" fmla="*/ 10145261 w 12192000"/>
                <a:gd name="connsiteY75" fmla="*/ 353113 h 757168"/>
                <a:gd name="connsiteX76" fmla="*/ 10188159 w 12192000"/>
                <a:gd name="connsiteY76" fmla="*/ 356124 h 757168"/>
                <a:gd name="connsiteX77" fmla="*/ 10336144 w 12192000"/>
                <a:gd name="connsiteY77" fmla="*/ 348235 h 757168"/>
                <a:gd name="connsiteX78" fmla="*/ 10466847 w 12192000"/>
                <a:gd name="connsiteY78" fmla="*/ 354131 h 757168"/>
                <a:gd name="connsiteX79" fmla="*/ 10696514 w 12192000"/>
                <a:gd name="connsiteY79" fmla="*/ 353575 h 757168"/>
                <a:gd name="connsiteX80" fmla="*/ 10746932 w 12192000"/>
                <a:gd name="connsiteY80" fmla="*/ 360606 h 757168"/>
                <a:gd name="connsiteX81" fmla="*/ 10905388 w 12192000"/>
                <a:gd name="connsiteY81" fmla="*/ 370627 h 757168"/>
                <a:gd name="connsiteX82" fmla="*/ 10995602 w 12192000"/>
                <a:gd name="connsiteY82" fmla="*/ 376691 h 757168"/>
                <a:gd name="connsiteX83" fmla="*/ 11107647 w 12192000"/>
                <a:gd name="connsiteY83" fmla="*/ 373405 h 757168"/>
                <a:gd name="connsiteX84" fmla="*/ 11302440 w 12192000"/>
                <a:gd name="connsiteY84" fmla="*/ 364156 h 757168"/>
                <a:gd name="connsiteX85" fmla="*/ 11353613 w 12192000"/>
                <a:gd name="connsiteY85" fmla="*/ 363785 h 757168"/>
                <a:gd name="connsiteX86" fmla="*/ 11447323 w 12192000"/>
                <a:gd name="connsiteY86" fmla="*/ 359346 h 757168"/>
                <a:gd name="connsiteX87" fmla="*/ 11464292 w 12192000"/>
                <a:gd name="connsiteY87" fmla="*/ 358519 h 757168"/>
                <a:gd name="connsiteX88" fmla="*/ 11607560 w 12192000"/>
                <a:gd name="connsiteY88" fmla="*/ 342370 h 757168"/>
                <a:gd name="connsiteX89" fmla="*/ 11681426 w 12192000"/>
                <a:gd name="connsiteY89" fmla="*/ 344335 h 757168"/>
                <a:gd name="connsiteX90" fmla="*/ 11893565 w 12192000"/>
                <a:gd name="connsiteY90" fmla="*/ 355261 h 757168"/>
                <a:gd name="connsiteX91" fmla="*/ 11983290 w 12192000"/>
                <a:gd name="connsiteY91" fmla="*/ 363588 h 757168"/>
                <a:gd name="connsiteX92" fmla="*/ 12192000 w 12192000"/>
                <a:gd name="connsiteY92" fmla="*/ 388018 h 757168"/>
                <a:gd name="connsiteX93" fmla="*/ 12192000 w 12192000"/>
                <a:gd name="connsiteY93" fmla="*/ 577115 h 757168"/>
                <a:gd name="connsiteX94" fmla="*/ 12157329 w 12192000"/>
                <a:gd name="connsiteY94" fmla="*/ 588862 h 757168"/>
                <a:gd name="connsiteX95" fmla="*/ 12066948 w 12192000"/>
                <a:gd name="connsiteY95" fmla="*/ 586034 h 757168"/>
                <a:gd name="connsiteX96" fmla="*/ 11911344 w 12192000"/>
                <a:gd name="connsiteY96" fmla="*/ 521599 h 757168"/>
                <a:gd name="connsiteX97" fmla="*/ 11847823 w 12192000"/>
                <a:gd name="connsiteY97" fmla="*/ 511785 h 757168"/>
                <a:gd name="connsiteX98" fmla="*/ 11737547 w 12192000"/>
                <a:gd name="connsiteY98" fmla="*/ 502380 h 757168"/>
                <a:gd name="connsiteX99" fmla="*/ 11636052 w 12192000"/>
                <a:gd name="connsiteY99" fmla="*/ 514993 h 757168"/>
                <a:gd name="connsiteX100" fmla="*/ 11394706 w 12192000"/>
                <a:gd name="connsiteY100" fmla="*/ 590867 h 757168"/>
                <a:gd name="connsiteX101" fmla="*/ 11354978 w 12192000"/>
                <a:gd name="connsiteY101" fmla="*/ 597561 h 757168"/>
                <a:gd name="connsiteX102" fmla="*/ 11285306 w 12192000"/>
                <a:gd name="connsiteY102" fmla="*/ 599825 h 757168"/>
                <a:gd name="connsiteX103" fmla="*/ 11008528 w 12192000"/>
                <a:gd name="connsiteY103" fmla="*/ 656670 h 757168"/>
                <a:gd name="connsiteX104" fmla="*/ 10948735 w 12192000"/>
                <a:gd name="connsiteY104" fmla="*/ 652964 h 757168"/>
                <a:gd name="connsiteX105" fmla="*/ 10850698 w 12192000"/>
                <a:gd name="connsiteY105" fmla="*/ 641721 h 757168"/>
                <a:gd name="connsiteX106" fmla="*/ 10744026 w 12192000"/>
                <a:gd name="connsiteY106" fmla="*/ 647769 h 757168"/>
                <a:gd name="connsiteX107" fmla="*/ 10666160 w 12192000"/>
                <a:gd name="connsiteY107" fmla="*/ 651891 h 757168"/>
                <a:gd name="connsiteX108" fmla="*/ 10450521 w 12192000"/>
                <a:gd name="connsiteY108" fmla="*/ 616552 h 757168"/>
                <a:gd name="connsiteX109" fmla="*/ 10271192 w 12192000"/>
                <a:gd name="connsiteY109" fmla="*/ 583498 h 757168"/>
                <a:gd name="connsiteX110" fmla="*/ 10246067 w 12192000"/>
                <a:gd name="connsiteY110" fmla="*/ 585423 h 757168"/>
                <a:gd name="connsiteX111" fmla="*/ 10005027 w 12192000"/>
                <a:gd name="connsiteY111" fmla="*/ 592252 h 757168"/>
                <a:gd name="connsiteX112" fmla="*/ 9898681 w 12192000"/>
                <a:gd name="connsiteY112" fmla="*/ 613195 h 757168"/>
                <a:gd name="connsiteX113" fmla="*/ 9753225 w 12192000"/>
                <a:gd name="connsiteY113" fmla="*/ 629038 h 757168"/>
                <a:gd name="connsiteX114" fmla="*/ 9591376 w 12192000"/>
                <a:gd name="connsiteY114" fmla="*/ 648601 h 757168"/>
                <a:gd name="connsiteX115" fmla="*/ 9472860 w 12192000"/>
                <a:gd name="connsiteY115" fmla="*/ 655936 h 757168"/>
                <a:gd name="connsiteX116" fmla="*/ 9299788 w 12192000"/>
                <a:gd name="connsiteY116" fmla="*/ 636945 h 757168"/>
                <a:gd name="connsiteX117" fmla="*/ 9264605 w 12192000"/>
                <a:gd name="connsiteY117" fmla="*/ 627087 h 757168"/>
                <a:gd name="connsiteX118" fmla="*/ 8926435 w 12192000"/>
                <a:gd name="connsiteY118" fmla="*/ 549269 h 757168"/>
                <a:gd name="connsiteX119" fmla="*/ 8698934 w 12192000"/>
                <a:gd name="connsiteY119" fmla="*/ 536583 h 757168"/>
                <a:gd name="connsiteX120" fmla="*/ 8622862 w 12192000"/>
                <a:gd name="connsiteY120" fmla="*/ 541563 h 757168"/>
                <a:gd name="connsiteX121" fmla="*/ 8482784 w 12192000"/>
                <a:gd name="connsiteY121" fmla="*/ 574094 h 757168"/>
                <a:gd name="connsiteX122" fmla="*/ 8421565 w 12192000"/>
                <a:gd name="connsiteY122" fmla="*/ 576610 h 757168"/>
                <a:gd name="connsiteX123" fmla="*/ 8313469 w 12192000"/>
                <a:gd name="connsiteY123" fmla="*/ 574762 h 757168"/>
                <a:gd name="connsiteX124" fmla="*/ 8079520 w 12192000"/>
                <a:gd name="connsiteY124" fmla="*/ 558685 h 757168"/>
                <a:gd name="connsiteX125" fmla="*/ 7773327 w 12192000"/>
                <a:gd name="connsiteY125" fmla="*/ 558854 h 757168"/>
                <a:gd name="connsiteX126" fmla="*/ 7652477 w 12192000"/>
                <a:gd name="connsiteY126" fmla="*/ 547561 h 757168"/>
                <a:gd name="connsiteX127" fmla="*/ 7522274 w 12192000"/>
                <a:gd name="connsiteY127" fmla="*/ 532150 h 757168"/>
                <a:gd name="connsiteX128" fmla="*/ 7484080 w 12192000"/>
                <a:gd name="connsiteY128" fmla="*/ 530532 h 757168"/>
                <a:gd name="connsiteX129" fmla="*/ 7282277 w 12192000"/>
                <a:gd name="connsiteY129" fmla="*/ 540177 h 757168"/>
                <a:gd name="connsiteX130" fmla="*/ 7235690 w 12192000"/>
                <a:gd name="connsiteY130" fmla="*/ 551282 h 757168"/>
                <a:gd name="connsiteX131" fmla="*/ 7116339 w 12192000"/>
                <a:gd name="connsiteY131" fmla="*/ 539494 h 757168"/>
                <a:gd name="connsiteX132" fmla="*/ 7011067 w 12192000"/>
                <a:gd name="connsiteY132" fmla="*/ 511848 h 757168"/>
                <a:gd name="connsiteX133" fmla="*/ 6403234 w 12192000"/>
                <a:gd name="connsiteY133" fmla="*/ 432296 h 757168"/>
                <a:gd name="connsiteX134" fmla="*/ 6036273 w 12192000"/>
                <a:gd name="connsiteY134" fmla="*/ 412301 h 757168"/>
                <a:gd name="connsiteX135" fmla="*/ 5780467 w 12192000"/>
                <a:gd name="connsiteY135" fmla="*/ 377910 h 757168"/>
                <a:gd name="connsiteX136" fmla="*/ 5739051 w 12192000"/>
                <a:gd name="connsiteY136" fmla="*/ 353609 h 757168"/>
                <a:gd name="connsiteX137" fmla="*/ 5583566 w 12192000"/>
                <a:gd name="connsiteY137" fmla="*/ 321995 h 757168"/>
                <a:gd name="connsiteX138" fmla="*/ 5432030 w 12192000"/>
                <a:gd name="connsiteY138" fmla="*/ 362512 h 757168"/>
                <a:gd name="connsiteX139" fmla="*/ 5241398 w 12192000"/>
                <a:gd name="connsiteY139" fmla="*/ 425781 h 757168"/>
                <a:gd name="connsiteX140" fmla="*/ 5139710 w 12192000"/>
                <a:gd name="connsiteY140" fmla="*/ 421022 h 757168"/>
                <a:gd name="connsiteX141" fmla="*/ 4929402 w 12192000"/>
                <a:gd name="connsiteY141" fmla="*/ 424310 h 757168"/>
                <a:gd name="connsiteX142" fmla="*/ 4782793 w 12192000"/>
                <a:gd name="connsiteY142" fmla="*/ 441046 h 757168"/>
                <a:gd name="connsiteX143" fmla="*/ 4577594 w 12192000"/>
                <a:gd name="connsiteY143" fmla="*/ 459290 h 757168"/>
                <a:gd name="connsiteX144" fmla="*/ 4500826 w 12192000"/>
                <a:gd name="connsiteY144" fmla="*/ 470529 h 757168"/>
                <a:gd name="connsiteX145" fmla="*/ 4317973 w 12192000"/>
                <a:gd name="connsiteY145" fmla="*/ 483649 h 757168"/>
                <a:gd name="connsiteX146" fmla="*/ 4166722 w 12192000"/>
                <a:gd name="connsiteY146" fmla="*/ 490602 h 757168"/>
                <a:gd name="connsiteX147" fmla="*/ 4042814 w 12192000"/>
                <a:gd name="connsiteY147" fmla="*/ 530660 h 757168"/>
                <a:gd name="connsiteX148" fmla="*/ 4002653 w 12192000"/>
                <a:gd name="connsiteY148" fmla="*/ 552594 h 757168"/>
                <a:gd name="connsiteX149" fmla="*/ 3969549 w 12192000"/>
                <a:gd name="connsiteY149" fmla="*/ 566312 h 757168"/>
                <a:gd name="connsiteX150" fmla="*/ 3821685 w 12192000"/>
                <a:gd name="connsiteY150" fmla="*/ 649183 h 757168"/>
                <a:gd name="connsiteX151" fmla="*/ 3805138 w 12192000"/>
                <a:gd name="connsiteY151" fmla="*/ 655947 h 757168"/>
                <a:gd name="connsiteX152" fmla="*/ 3609177 w 12192000"/>
                <a:gd name="connsiteY152" fmla="*/ 687459 h 757168"/>
                <a:gd name="connsiteX153" fmla="*/ 3539727 w 12192000"/>
                <a:gd name="connsiteY153" fmla="*/ 706521 h 757168"/>
                <a:gd name="connsiteX154" fmla="*/ 3396572 w 12192000"/>
                <a:gd name="connsiteY154" fmla="*/ 755681 h 757168"/>
                <a:gd name="connsiteX155" fmla="*/ 3341054 w 12192000"/>
                <a:gd name="connsiteY155" fmla="*/ 754679 h 757168"/>
                <a:gd name="connsiteX156" fmla="*/ 3138775 w 12192000"/>
                <a:gd name="connsiteY156" fmla="*/ 710120 h 757168"/>
                <a:gd name="connsiteX157" fmla="*/ 3037283 w 12192000"/>
                <a:gd name="connsiteY157" fmla="*/ 666453 h 757168"/>
                <a:gd name="connsiteX158" fmla="*/ 3002117 w 12192000"/>
                <a:gd name="connsiteY158" fmla="*/ 649347 h 757168"/>
                <a:gd name="connsiteX159" fmla="*/ 2747294 w 12192000"/>
                <a:gd name="connsiteY159" fmla="*/ 652400 h 757168"/>
                <a:gd name="connsiteX160" fmla="*/ 2676273 w 12192000"/>
                <a:gd name="connsiteY160" fmla="*/ 652304 h 757168"/>
                <a:gd name="connsiteX161" fmla="*/ 2432360 w 12192000"/>
                <a:gd name="connsiteY161" fmla="*/ 657836 h 757168"/>
                <a:gd name="connsiteX162" fmla="*/ 2382311 w 12192000"/>
                <a:gd name="connsiteY162" fmla="*/ 650824 h 757168"/>
                <a:gd name="connsiteX163" fmla="*/ 2055134 w 12192000"/>
                <a:gd name="connsiteY163" fmla="*/ 630053 h 757168"/>
                <a:gd name="connsiteX164" fmla="*/ 2031829 w 12192000"/>
                <a:gd name="connsiteY164" fmla="*/ 639324 h 757168"/>
                <a:gd name="connsiteX165" fmla="*/ 1912764 w 12192000"/>
                <a:gd name="connsiteY165" fmla="*/ 664183 h 757168"/>
                <a:gd name="connsiteX166" fmla="*/ 1755637 w 12192000"/>
                <a:gd name="connsiteY166" fmla="*/ 663960 h 757168"/>
                <a:gd name="connsiteX167" fmla="*/ 1727159 w 12192000"/>
                <a:gd name="connsiteY167" fmla="*/ 659605 h 757168"/>
                <a:gd name="connsiteX168" fmla="*/ 1622470 w 12192000"/>
                <a:gd name="connsiteY168" fmla="*/ 634850 h 757168"/>
                <a:gd name="connsiteX169" fmla="*/ 1385955 w 12192000"/>
                <a:gd name="connsiteY169" fmla="*/ 604522 h 757168"/>
                <a:gd name="connsiteX170" fmla="*/ 1340055 w 12192000"/>
                <a:gd name="connsiteY170" fmla="*/ 595629 h 757168"/>
                <a:gd name="connsiteX171" fmla="*/ 1257271 w 12192000"/>
                <a:gd name="connsiteY171" fmla="*/ 581180 h 757168"/>
                <a:gd name="connsiteX172" fmla="*/ 1031914 w 12192000"/>
                <a:gd name="connsiteY172" fmla="*/ 562692 h 757168"/>
                <a:gd name="connsiteX173" fmla="*/ 922031 w 12192000"/>
                <a:gd name="connsiteY173" fmla="*/ 566853 h 757168"/>
                <a:gd name="connsiteX174" fmla="*/ 873250 w 12192000"/>
                <a:gd name="connsiteY174" fmla="*/ 563724 h 757168"/>
                <a:gd name="connsiteX175" fmla="*/ 711627 w 12192000"/>
                <a:gd name="connsiteY175" fmla="*/ 529880 h 757168"/>
                <a:gd name="connsiteX176" fmla="*/ 311112 w 12192000"/>
                <a:gd name="connsiteY176" fmla="*/ 525106 h 757168"/>
                <a:gd name="connsiteX177" fmla="*/ 184145 w 12192000"/>
                <a:gd name="connsiteY177" fmla="*/ 532188 h 757168"/>
                <a:gd name="connsiteX178" fmla="*/ 116886 w 12192000"/>
                <a:gd name="connsiteY178" fmla="*/ 530572 h 757168"/>
                <a:gd name="connsiteX179" fmla="*/ 23941 w 12192000"/>
                <a:gd name="connsiteY179" fmla="*/ 506433 h 757168"/>
                <a:gd name="connsiteX180" fmla="*/ 0 w 12192000"/>
                <a:gd name="connsiteY180" fmla="*/ 502149 h 75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</a:cxnLst>
              <a:rect l="l" t="t" r="r" b="b"/>
              <a:pathLst>
                <a:path w="12192000" h="757168">
                  <a:moveTo>
                    <a:pt x="0" y="0"/>
                  </a:moveTo>
                  <a:lnTo>
                    <a:pt x="41653" y="6945"/>
                  </a:lnTo>
                  <a:cubicBezTo>
                    <a:pt x="55151" y="9178"/>
                    <a:pt x="68996" y="11810"/>
                    <a:pt x="81317" y="15509"/>
                  </a:cubicBezTo>
                  <a:cubicBezTo>
                    <a:pt x="92911" y="18978"/>
                    <a:pt x="102562" y="24446"/>
                    <a:pt x="114150" y="28105"/>
                  </a:cubicBezTo>
                  <a:cubicBezTo>
                    <a:pt x="145644" y="37958"/>
                    <a:pt x="177914" y="47281"/>
                    <a:pt x="214865" y="58374"/>
                  </a:cubicBezTo>
                  <a:cubicBezTo>
                    <a:pt x="236680" y="42349"/>
                    <a:pt x="264438" y="53534"/>
                    <a:pt x="299237" y="63560"/>
                  </a:cubicBezTo>
                  <a:cubicBezTo>
                    <a:pt x="334763" y="73816"/>
                    <a:pt x="376093" y="78654"/>
                    <a:pt x="415570" y="83774"/>
                  </a:cubicBezTo>
                  <a:cubicBezTo>
                    <a:pt x="487949" y="93100"/>
                    <a:pt x="560804" y="100354"/>
                    <a:pt x="633210" y="109108"/>
                  </a:cubicBezTo>
                  <a:cubicBezTo>
                    <a:pt x="648566" y="111058"/>
                    <a:pt x="666073" y="114072"/>
                    <a:pt x="677567" y="119446"/>
                  </a:cubicBezTo>
                  <a:cubicBezTo>
                    <a:pt x="756262" y="155621"/>
                    <a:pt x="853422" y="169678"/>
                    <a:pt x="946429" y="171502"/>
                  </a:cubicBezTo>
                  <a:cubicBezTo>
                    <a:pt x="1019582" y="173044"/>
                    <a:pt x="1091239" y="175083"/>
                    <a:pt x="1163367" y="182106"/>
                  </a:cubicBezTo>
                  <a:cubicBezTo>
                    <a:pt x="1168863" y="182586"/>
                    <a:pt x="1176224" y="182589"/>
                    <a:pt x="1180337" y="181279"/>
                  </a:cubicBezTo>
                  <a:cubicBezTo>
                    <a:pt x="1205822" y="172503"/>
                    <a:pt x="1231920" y="173109"/>
                    <a:pt x="1263939" y="173070"/>
                  </a:cubicBezTo>
                  <a:cubicBezTo>
                    <a:pt x="1309211" y="172961"/>
                    <a:pt x="1350592" y="176848"/>
                    <a:pt x="1392213" y="183225"/>
                  </a:cubicBezTo>
                  <a:cubicBezTo>
                    <a:pt x="1422516" y="187866"/>
                    <a:pt x="1453010" y="195759"/>
                    <a:pt x="1479752" y="205174"/>
                  </a:cubicBezTo>
                  <a:cubicBezTo>
                    <a:pt x="1516962" y="218381"/>
                    <a:pt x="1553071" y="224660"/>
                    <a:pt x="1589813" y="211706"/>
                  </a:cubicBezTo>
                  <a:cubicBezTo>
                    <a:pt x="1629541" y="197953"/>
                    <a:pt x="1673292" y="205778"/>
                    <a:pt x="1716264" y="207459"/>
                  </a:cubicBezTo>
                  <a:cubicBezTo>
                    <a:pt x="1734988" y="208248"/>
                    <a:pt x="1754789" y="209668"/>
                    <a:pt x="1772900" y="208137"/>
                  </a:cubicBezTo>
                  <a:cubicBezTo>
                    <a:pt x="1825381" y="203828"/>
                    <a:pt x="1876222" y="195808"/>
                    <a:pt x="1929319" y="193822"/>
                  </a:cubicBezTo>
                  <a:cubicBezTo>
                    <a:pt x="1958819" y="192698"/>
                    <a:pt x="1991232" y="199166"/>
                    <a:pt x="2021514" y="204186"/>
                  </a:cubicBezTo>
                  <a:cubicBezTo>
                    <a:pt x="2052154" y="209417"/>
                    <a:pt x="2082323" y="216530"/>
                    <a:pt x="2111753" y="223797"/>
                  </a:cubicBezTo>
                  <a:cubicBezTo>
                    <a:pt x="2131736" y="228659"/>
                    <a:pt x="2153567" y="233429"/>
                    <a:pt x="2169356" y="241125"/>
                  </a:cubicBezTo>
                  <a:cubicBezTo>
                    <a:pt x="2205243" y="258649"/>
                    <a:pt x="2242901" y="263295"/>
                    <a:pt x="2286638" y="257382"/>
                  </a:cubicBezTo>
                  <a:cubicBezTo>
                    <a:pt x="2293313" y="256396"/>
                    <a:pt x="2301018" y="256799"/>
                    <a:pt x="2308368" y="256995"/>
                  </a:cubicBezTo>
                  <a:cubicBezTo>
                    <a:pt x="2426026" y="259155"/>
                    <a:pt x="2543593" y="262834"/>
                    <a:pt x="2660621" y="262863"/>
                  </a:cubicBezTo>
                  <a:cubicBezTo>
                    <a:pt x="2708088" y="262871"/>
                    <a:pt x="2754165" y="254412"/>
                    <a:pt x="2801134" y="250006"/>
                  </a:cubicBezTo>
                  <a:cubicBezTo>
                    <a:pt x="2810748" y="249174"/>
                    <a:pt x="2821504" y="247638"/>
                    <a:pt x="2830994" y="249091"/>
                  </a:cubicBezTo>
                  <a:cubicBezTo>
                    <a:pt x="2934354" y="264045"/>
                    <a:pt x="3032340" y="255254"/>
                    <a:pt x="3129084" y="242009"/>
                  </a:cubicBezTo>
                  <a:cubicBezTo>
                    <a:pt x="3139090" y="240625"/>
                    <a:pt x="3151170" y="241831"/>
                    <a:pt x="3162162" y="242789"/>
                  </a:cubicBezTo>
                  <a:cubicBezTo>
                    <a:pt x="3192925" y="245736"/>
                    <a:pt x="3225969" y="254145"/>
                    <a:pt x="3254072" y="251612"/>
                  </a:cubicBezTo>
                  <a:cubicBezTo>
                    <a:pt x="3328782" y="244461"/>
                    <a:pt x="3402881" y="234992"/>
                    <a:pt x="3473491" y="221903"/>
                  </a:cubicBezTo>
                  <a:cubicBezTo>
                    <a:pt x="3545212" y="208683"/>
                    <a:pt x="3611651" y="197856"/>
                    <a:pt x="3691860" y="219228"/>
                  </a:cubicBezTo>
                  <a:cubicBezTo>
                    <a:pt x="3725977" y="228268"/>
                    <a:pt x="3771754" y="225515"/>
                    <a:pt x="3811494" y="225691"/>
                  </a:cubicBezTo>
                  <a:cubicBezTo>
                    <a:pt x="3840564" y="225687"/>
                    <a:pt x="3868906" y="218586"/>
                    <a:pt x="3897533" y="220087"/>
                  </a:cubicBezTo>
                  <a:cubicBezTo>
                    <a:pt x="3973874" y="224087"/>
                    <a:pt x="4042293" y="217563"/>
                    <a:pt x="4109430" y="200477"/>
                  </a:cubicBezTo>
                  <a:cubicBezTo>
                    <a:pt x="4135544" y="193834"/>
                    <a:pt x="4175268" y="201258"/>
                    <a:pt x="4208772" y="200914"/>
                  </a:cubicBezTo>
                  <a:cubicBezTo>
                    <a:pt x="4244136" y="200288"/>
                    <a:pt x="4280583" y="199908"/>
                    <a:pt x="4314641" y="196159"/>
                  </a:cubicBezTo>
                  <a:cubicBezTo>
                    <a:pt x="4402743" y="186278"/>
                    <a:pt x="4489848" y="174436"/>
                    <a:pt x="4577622" y="163774"/>
                  </a:cubicBezTo>
                  <a:cubicBezTo>
                    <a:pt x="4649843" y="154967"/>
                    <a:pt x="4719794" y="168553"/>
                    <a:pt x="4790345" y="177592"/>
                  </a:cubicBezTo>
                  <a:cubicBezTo>
                    <a:pt x="4834576" y="183345"/>
                    <a:pt x="4875614" y="193701"/>
                    <a:pt x="4926164" y="184139"/>
                  </a:cubicBezTo>
                  <a:cubicBezTo>
                    <a:pt x="4974485" y="175032"/>
                    <a:pt x="5034899" y="180870"/>
                    <a:pt x="5088812" y="177401"/>
                  </a:cubicBezTo>
                  <a:cubicBezTo>
                    <a:pt x="5134238" y="174439"/>
                    <a:pt x="5178353" y="168165"/>
                    <a:pt x="5222466" y="162082"/>
                  </a:cubicBezTo>
                  <a:cubicBezTo>
                    <a:pt x="5282519" y="153783"/>
                    <a:pt x="5341864" y="144876"/>
                    <a:pt x="5406528" y="153987"/>
                  </a:cubicBezTo>
                  <a:cubicBezTo>
                    <a:pt x="5479960" y="164323"/>
                    <a:pt x="5531876" y="142624"/>
                    <a:pt x="5590716" y="129490"/>
                  </a:cubicBezTo>
                  <a:cubicBezTo>
                    <a:pt x="5631296" y="120553"/>
                    <a:pt x="5675395" y="114659"/>
                    <a:pt x="5719429" y="110099"/>
                  </a:cubicBezTo>
                  <a:cubicBezTo>
                    <a:pt x="5778247" y="104215"/>
                    <a:pt x="5838715" y="102042"/>
                    <a:pt x="5897895" y="96368"/>
                  </a:cubicBezTo>
                  <a:cubicBezTo>
                    <a:pt x="5987399" y="87895"/>
                    <a:pt x="6077855" y="82333"/>
                    <a:pt x="6169957" y="94411"/>
                  </a:cubicBezTo>
                  <a:cubicBezTo>
                    <a:pt x="6212360" y="99875"/>
                    <a:pt x="6252010" y="101763"/>
                    <a:pt x="6294827" y="99236"/>
                  </a:cubicBezTo>
                  <a:cubicBezTo>
                    <a:pt x="6364965" y="95091"/>
                    <a:pt x="6436581" y="97891"/>
                    <a:pt x="6494261" y="71724"/>
                  </a:cubicBezTo>
                  <a:cubicBezTo>
                    <a:pt x="6514615" y="62488"/>
                    <a:pt x="6550354" y="61691"/>
                    <a:pt x="6579627" y="57883"/>
                  </a:cubicBezTo>
                  <a:cubicBezTo>
                    <a:pt x="6613354" y="53353"/>
                    <a:pt x="6637770" y="57878"/>
                    <a:pt x="6654800" y="77086"/>
                  </a:cubicBezTo>
                  <a:cubicBezTo>
                    <a:pt x="6662444" y="85688"/>
                    <a:pt x="6685147" y="94892"/>
                    <a:pt x="6703059" y="97166"/>
                  </a:cubicBezTo>
                  <a:cubicBezTo>
                    <a:pt x="6756799" y="103989"/>
                    <a:pt x="6806654" y="100687"/>
                    <a:pt x="6859445" y="90481"/>
                  </a:cubicBezTo>
                  <a:cubicBezTo>
                    <a:pt x="6908894" y="80861"/>
                    <a:pt x="6969747" y="85387"/>
                    <a:pt x="7025414" y="83536"/>
                  </a:cubicBezTo>
                  <a:cubicBezTo>
                    <a:pt x="7064862" y="82168"/>
                    <a:pt x="7104501" y="77186"/>
                    <a:pt x="7144137" y="79264"/>
                  </a:cubicBezTo>
                  <a:cubicBezTo>
                    <a:pt x="7193316" y="81841"/>
                    <a:pt x="7241809" y="90488"/>
                    <a:pt x="7291235" y="95367"/>
                  </a:cubicBezTo>
                  <a:cubicBezTo>
                    <a:pt x="7329668" y="99288"/>
                    <a:pt x="7368978" y="100585"/>
                    <a:pt x="7407395" y="104888"/>
                  </a:cubicBezTo>
                  <a:cubicBezTo>
                    <a:pt x="7438868" y="108256"/>
                    <a:pt x="7469832" y="114265"/>
                    <a:pt x="7500837" y="119515"/>
                  </a:cubicBezTo>
                  <a:cubicBezTo>
                    <a:pt x="7512146" y="121444"/>
                    <a:pt x="7523255" y="127178"/>
                    <a:pt x="7533567" y="126955"/>
                  </a:cubicBezTo>
                  <a:cubicBezTo>
                    <a:pt x="7636025" y="124121"/>
                    <a:pt x="7707510" y="164497"/>
                    <a:pt x="7792910" y="185188"/>
                  </a:cubicBezTo>
                  <a:cubicBezTo>
                    <a:pt x="7882663" y="207063"/>
                    <a:pt x="7969001" y="237914"/>
                    <a:pt x="8070699" y="235423"/>
                  </a:cubicBezTo>
                  <a:cubicBezTo>
                    <a:pt x="8132239" y="233879"/>
                    <a:pt x="8191903" y="225939"/>
                    <a:pt x="8253177" y="222473"/>
                  </a:cubicBezTo>
                  <a:cubicBezTo>
                    <a:pt x="8274949" y="221324"/>
                    <a:pt x="8299150" y="222976"/>
                    <a:pt x="8320683" y="226393"/>
                  </a:cubicBezTo>
                  <a:cubicBezTo>
                    <a:pt x="8424731" y="242340"/>
                    <a:pt x="8527777" y="249266"/>
                    <a:pt x="8631438" y="237528"/>
                  </a:cubicBezTo>
                  <a:cubicBezTo>
                    <a:pt x="8649201" y="235596"/>
                    <a:pt x="8668058" y="233915"/>
                    <a:pt x="8686410" y="234877"/>
                  </a:cubicBezTo>
                  <a:cubicBezTo>
                    <a:pt x="8786966" y="240146"/>
                    <a:pt x="8885480" y="249315"/>
                    <a:pt x="8980658" y="273001"/>
                  </a:cubicBezTo>
                  <a:cubicBezTo>
                    <a:pt x="9012626" y="280972"/>
                    <a:pt x="9052108" y="279035"/>
                    <a:pt x="9087625" y="282423"/>
                  </a:cubicBezTo>
                  <a:cubicBezTo>
                    <a:pt x="9120583" y="285484"/>
                    <a:pt x="9154319" y="287825"/>
                    <a:pt x="9186017" y="293875"/>
                  </a:cubicBezTo>
                  <a:cubicBezTo>
                    <a:pt x="9232288" y="302785"/>
                    <a:pt x="9275554" y="305815"/>
                    <a:pt x="9323931" y="302628"/>
                  </a:cubicBezTo>
                  <a:cubicBezTo>
                    <a:pt x="9370084" y="299705"/>
                    <a:pt x="9419491" y="304964"/>
                    <a:pt x="9467213" y="307275"/>
                  </a:cubicBezTo>
                  <a:cubicBezTo>
                    <a:pt x="9520438" y="309874"/>
                    <a:pt x="9573661" y="312473"/>
                    <a:pt x="9626826" y="316213"/>
                  </a:cubicBezTo>
                  <a:cubicBezTo>
                    <a:pt x="9648094" y="317708"/>
                    <a:pt x="9671915" y="326588"/>
                    <a:pt x="9689696" y="324467"/>
                  </a:cubicBezTo>
                  <a:cubicBezTo>
                    <a:pt x="9747117" y="317175"/>
                    <a:pt x="9803355" y="332523"/>
                    <a:pt x="9860526" y="329986"/>
                  </a:cubicBezTo>
                  <a:cubicBezTo>
                    <a:pt x="9888572" y="328594"/>
                    <a:pt x="9919723" y="338048"/>
                    <a:pt x="9949775" y="340386"/>
                  </a:cubicBezTo>
                  <a:cubicBezTo>
                    <a:pt x="9998886" y="344296"/>
                    <a:pt x="10048092" y="346302"/>
                    <a:pt x="10097252" y="349262"/>
                  </a:cubicBezTo>
                  <a:cubicBezTo>
                    <a:pt x="10113390" y="350297"/>
                    <a:pt x="10129133" y="351886"/>
                    <a:pt x="10145261" y="353113"/>
                  </a:cubicBezTo>
                  <a:cubicBezTo>
                    <a:pt x="10159555" y="354243"/>
                    <a:pt x="10174512" y="356743"/>
                    <a:pt x="10188159" y="356124"/>
                  </a:cubicBezTo>
                  <a:cubicBezTo>
                    <a:pt x="10237589" y="353944"/>
                    <a:pt x="10286441" y="348682"/>
                    <a:pt x="10336144" y="348235"/>
                  </a:cubicBezTo>
                  <a:cubicBezTo>
                    <a:pt x="10379222" y="347822"/>
                    <a:pt x="10423443" y="353764"/>
                    <a:pt x="10466847" y="354131"/>
                  </a:cubicBezTo>
                  <a:cubicBezTo>
                    <a:pt x="10543353" y="354898"/>
                    <a:pt x="10619988" y="353190"/>
                    <a:pt x="10696514" y="353575"/>
                  </a:cubicBezTo>
                  <a:cubicBezTo>
                    <a:pt x="10713071" y="353680"/>
                    <a:pt x="10730069" y="359342"/>
                    <a:pt x="10746932" y="360606"/>
                  </a:cubicBezTo>
                  <a:cubicBezTo>
                    <a:pt x="10799731" y="364326"/>
                    <a:pt x="10852569" y="367289"/>
                    <a:pt x="10905388" y="370627"/>
                  </a:cubicBezTo>
                  <a:cubicBezTo>
                    <a:pt x="10935470" y="372396"/>
                    <a:pt x="10965963" y="373421"/>
                    <a:pt x="10995602" y="376691"/>
                  </a:cubicBezTo>
                  <a:cubicBezTo>
                    <a:pt x="11034750" y="381032"/>
                    <a:pt x="11070168" y="386324"/>
                    <a:pt x="11107647" y="373405"/>
                  </a:cubicBezTo>
                  <a:cubicBezTo>
                    <a:pt x="11165372" y="353347"/>
                    <a:pt x="11236837" y="366060"/>
                    <a:pt x="11302440" y="364156"/>
                  </a:cubicBezTo>
                  <a:cubicBezTo>
                    <a:pt x="11319394" y="363708"/>
                    <a:pt x="11336655" y="364422"/>
                    <a:pt x="11353613" y="363785"/>
                  </a:cubicBezTo>
                  <a:cubicBezTo>
                    <a:pt x="11384961" y="362566"/>
                    <a:pt x="11415955" y="360947"/>
                    <a:pt x="11447323" y="359346"/>
                  </a:cubicBezTo>
                  <a:cubicBezTo>
                    <a:pt x="11452855" y="359066"/>
                    <a:pt x="11459104" y="359200"/>
                    <a:pt x="11464292" y="358519"/>
                  </a:cubicBezTo>
                  <a:cubicBezTo>
                    <a:pt x="11512058" y="353010"/>
                    <a:pt x="11559143" y="346321"/>
                    <a:pt x="11607560" y="342370"/>
                  </a:cubicBezTo>
                  <a:cubicBezTo>
                    <a:pt x="11631218" y="340368"/>
                    <a:pt x="11657295" y="341352"/>
                    <a:pt x="11681426" y="344335"/>
                  </a:cubicBezTo>
                  <a:cubicBezTo>
                    <a:pt x="11751997" y="352993"/>
                    <a:pt x="11821986" y="358760"/>
                    <a:pt x="11893565" y="355261"/>
                  </a:cubicBezTo>
                  <a:cubicBezTo>
                    <a:pt x="11921973" y="353889"/>
                    <a:pt x="11953288" y="360300"/>
                    <a:pt x="11983290" y="363588"/>
                  </a:cubicBezTo>
                  <a:lnTo>
                    <a:pt x="12192000" y="388018"/>
                  </a:lnTo>
                  <a:lnTo>
                    <a:pt x="12192000" y="577115"/>
                  </a:lnTo>
                  <a:lnTo>
                    <a:pt x="12157329" y="588862"/>
                  </a:lnTo>
                  <a:cubicBezTo>
                    <a:pt x="12118393" y="608572"/>
                    <a:pt x="12109715" y="605637"/>
                    <a:pt x="12066948" y="586034"/>
                  </a:cubicBezTo>
                  <a:cubicBezTo>
                    <a:pt x="12016991" y="563193"/>
                    <a:pt x="11965119" y="541779"/>
                    <a:pt x="11911344" y="521599"/>
                  </a:cubicBezTo>
                  <a:cubicBezTo>
                    <a:pt x="11894383" y="515178"/>
                    <a:pt x="11869417" y="514060"/>
                    <a:pt x="11847823" y="511785"/>
                  </a:cubicBezTo>
                  <a:cubicBezTo>
                    <a:pt x="11811233" y="507768"/>
                    <a:pt x="11773630" y="501982"/>
                    <a:pt x="11737547" y="502380"/>
                  </a:cubicBezTo>
                  <a:cubicBezTo>
                    <a:pt x="11702930" y="502855"/>
                    <a:pt x="11668388" y="508866"/>
                    <a:pt x="11636052" y="514993"/>
                  </a:cubicBezTo>
                  <a:cubicBezTo>
                    <a:pt x="11545722" y="532199"/>
                    <a:pt x="11462455" y="555118"/>
                    <a:pt x="11394706" y="590867"/>
                  </a:cubicBezTo>
                  <a:cubicBezTo>
                    <a:pt x="11385999" y="595562"/>
                    <a:pt x="11369016" y="596581"/>
                    <a:pt x="11354978" y="597561"/>
                  </a:cubicBezTo>
                  <a:cubicBezTo>
                    <a:pt x="11332076" y="599224"/>
                    <a:pt x="11308448" y="600655"/>
                    <a:pt x="11285306" y="599825"/>
                  </a:cubicBezTo>
                  <a:cubicBezTo>
                    <a:pt x="11172906" y="595841"/>
                    <a:pt x="11083430" y="617861"/>
                    <a:pt x="11008528" y="656670"/>
                  </a:cubicBezTo>
                  <a:cubicBezTo>
                    <a:pt x="10986971" y="667750"/>
                    <a:pt x="10970753" y="668236"/>
                    <a:pt x="10948735" y="652964"/>
                  </a:cubicBezTo>
                  <a:cubicBezTo>
                    <a:pt x="10923173" y="635218"/>
                    <a:pt x="10885031" y="639705"/>
                    <a:pt x="10850698" y="641721"/>
                  </a:cubicBezTo>
                  <a:cubicBezTo>
                    <a:pt x="10815269" y="643680"/>
                    <a:pt x="10779458" y="645811"/>
                    <a:pt x="10744026" y="647769"/>
                  </a:cubicBezTo>
                  <a:cubicBezTo>
                    <a:pt x="10717832" y="649066"/>
                    <a:pt x="10692021" y="650003"/>
                    <a:pt x="10666160" y="651891"/>
                  </a:cubicBezTo>
                  <a:cubicBezTo>
                    <a:pt x="10585627" y="657783"/>
                    <a:pt x="10513854" y="650969"/>
                    <a:pt x="10450521" y="616552"/>
                  </a:cubicBezTo>
                  <a:cubicBezTo>
                    <a:pt x="10402221" y="590175"/>
                    <a:pt x="10339099" y="579806"/>
                    <a:pt x="10271192" y="583498"/>
                  </a:cubicBezTo>
                  <a:cubicBezTo>
                    <a:pt x="10262701" y="584006"/>
                    <a:pt x="10251859" y="587254"/>
                    <a:pt x="10246067" y="585423"/>
                  </a:cubicBezTo>
                  <a:cubicBezTo>
                    <a:pt x="10158786" y="558528"/>
                    <a:pt x="10086634" y="594049"/>
                    <a:pt x="10005027" y="592252"/>
                  </a:cubicBezTo>
                  <a:cubicBezTo>
                    <a:pt x="9969004" y="591507"/>
                    <a:pt x="9931565" y="603664"/>
                    <a:pt x="9898681" y="613195"/>
                  </a:cubicBezTo>
                  <a:cubicBezTo>
                    <a:pt x="9853463" y="626281"/>
                    <a:pt x="9813049" y="639042"/>
                    <a:pt x="9753225" y="629038"/>
                  </a:cubicBezTo>
                  <a:cubicBezTo>
                    <a:pt x="9693404" y="618845"/>
                    <a:pt x="9637675" y="628898"/>
                    <a:pt x="9591376" y="648601"/>
                  </a:cubicBezTo>
                  <a:cubicBezTo>
                    <a:pt x="9556001" y="663537"/>
                    <a:pt x="9518120" y="663077"/>
                    <a:pt x="9472860" y="655936"/>
                  </a:cubicBezTo>
                  <a:cubicBezTo>
                    <a:pt x="9416283" y="647056"/>
                    <a:pt x="9357217" y="643578"/>
                    <a:pt x="9299788" y="636945"/>
                  </a:cubicBezTo>
                  <a:cubicBezTo>
                    <a:pt x="9287347" y="635531"/>
                    <a:pt x="9271710" y="632039"/>
                    <a:pt x="9264605" y="627087"/>
                  </a:cubicBezTo>
                  <a:cubicBezTo>
                    <a:pt x="9177661" y="565680"/>
                    <a:pt x="9051076" y="558473"/>
                    <a:pt x="8926435" y="549269"/>
                  </a:cubicBezTo>
                  <a:cubicBezTo>
                    <a:pt x="8850925" y="543595"/>
                    <a:pt x="8774954" y="539613"/>
                    <a:pt x="8698934" y="536583"/>
                  </a:cubicBezTo>
                  <a:cubicBezTo>
                    <a:pt x="8673232" y="535428"/>
                    <a:pt x="8645916" y="537050"/>
                    <a:pt x="8622862" y="541563"/>
                  </a:cubicBezTo>
                  <a:cubicBezTo>
                    <a:pt x="8574890" y="551069"/>
                    <a:pt x="8530403" y="564380"/>
                    <a:pt x="8482784" y="574094"/>
                  </a:cubicBezTo>
                  <a:cubicBezTo>
                    <a:pt x="8464923" y="577929"/>
                    <a:pt x="8442157" y="576927"/>
                    <a:pt x="8421565" y="576610"/>
                  </a:cubicBezTo>
                  <a:cubicBezTo>
                    <a:pt x="8385152" y="576229"/>
                    <a:pt x="8345023" y="569546"/>
                    <a:pt x="8313469" y="574762"/>
                  </a:cubicBezTo>
                  <a:cubicBezTo>
                    <a:pt x="8231431" y="588203"/>
                    <a:pt x="8155671" y="580227"/>
                    <a:pt x="8079520" y="558685"/>
                  </a:cubicBezTo>
                  <a:cubicBezTo>
                    <a:pt x="7972906" y="528487"/>
                    <a:pt x="7870782" y="525043"/>
                    <a:pt x="7773327" y="558854"/>
                  </a:cubicBezTo>
                  <a:cubicBezTo>
                    <a:pt x="7729470" y="574107"/>
                    <a:pt x="7688069" y="563543"/>
                    <a:pt x="7652477" y="547561"/>
                  </a:cubicBezTo>
                  <a:cubicBezTo>
                    <a:pt x="7611494" y="529005"/>
                    <a:pt x="7570974" y="522685"/>
                    <a:pt x="7522274" y="532150"/>
                  </a:cubicBezTo>
                  <a:cubicBezTo>
                    <a:pt x="7511488" y="534257"/>
                    <a:pt x="7496511" y="532136"/>
                    <a:pt x="7484080" y="530532"/>
                  </a:cubicBezTo>
                  <a:cubicBezTo>
                    <a:pt x="7413133" y="522044"/>
                    <a:pt x="7341987" y="510303"/>
                    <a:pt x="7282277" y="540177"/>
                  </a:cubicBezTo>
                  <a:cubicBezTo>
                    <a:pt x="7270558" y="546051"/>
                    <a:pt x="7251336" y="547713"/>
                    <a:pt x="7235690" y="551282"/>
                  </a:cubicBezTo>
                  <a:cubicBezTo>
                    <a:pt x="7170161" y="565782"/>
                    <a:pt x="7172820" y="564203"/>
                    <a:pt x="7116339" y="539494"/>
                  </a:cubicBezTo>
                  <a:cubicBezTo>
                    <a:pt x="7086841" y="526502"/>
                    <a:pt x="7045980" y="512724"/>
                    <a:pt x="7011067" y="511848"/>
                  </a:cubicBezTo>
                  <a:cubicBezTo>
                    <a:pt x="6800473" y="506533"/>
                    <a:pt x="6601893" y="468653"/>
                    <a:pt x="6403234" y="432296"/>
                  </a:cubicBezTo>
                  <a:cubicBezTo>
                    <a:pt x="6280760" y="409851"/>
                    <a:pt x="6160432" y="402592"/>
                    <a:pt x="6036273" y="412301"/>
                  </a:cubicBezTo>
                  <a:cubicBezTo>
                    <a:pt x="5946471" y="419425"/>
                    <a:pt x="5863077" y="395593"/>
                    <a:pt x="5780467" y="377910"/>
                  </a:cubicBezTo>
                  <a:cubicBezTo>
                    <a:pt x="5763357" y="374343"/>
                    <a:pt x="5747757" y="363033"/>
                    <a:pt x="5739051" y="353609"/>
                  </a:cubicBezTo>
                  <a:cubicBezTo>
                    <a:pt x="5707675" y="320294"/>
                    <a:pt x="5653252" y="312483"/>
                    <a:pt x="5583566" y="321995"/>
                  </a:cubicBezTo>
                  <a:cubicBezTo>
                    <a:pt x="5528347" y="329404"/>
                    <a:pt x="5477716" y="340486"/>
                    <a:pt x="5432030" y="362512"/>
                  </a:cubicBezTo>
                  <a:cubicBezTo>
                    <a:pt x="5378421" y="388318"/>
                    <a:pt x="5322767" y="418026"/>
                    <a:pt x="5241398" y="425781"/>
                  </a:cubicBezTo>
                  <a:cubicBezTo>
                    <a:pt x="5206262" y="429089"/>
                    <a:pt x="5176131" y="428273"/>
                    <a:pt x="5139710" y="421022"/>
                  </a:cubicBezTo>
                  <a:cubicBezTo>
                    <a:pt x="5069048" y="407018"/>
                    <a:pt x="4997864" y="396037"/>
                    <a:pt x="4929402" y="424310"/>
                  </a:cubicBezTo>
                  <a:cubicBezTo>
                    <a:pt x="4891785" y="439890"/>
                    <a:pt x="4841650" y="448519"/>
                    <a:pt x="4782793" y="441046"/>
                  </a:cubicBezTo>
                  <a:cubicBezTo>
                    <a:pt x="4709316" y="431663"/>
                    <a:pt x="4641426" y="442031"/>
                    <a:pt x="4577594" y="459290"/>
                  </a:cubicBezTo>
                  <a:cubicBezTo>
                    <a:pt x="4554816" y="465538"/>
                    <a:pt x="4527069" y="468279"/>
                    <a:pt x="4500826" y="470529"/>
                  </a:cubicBezTo>
                  <a:cubicBezTo>
                    <a:pt x="4440199" y="475746"/>
                    <a:pt x="4379252" y="479993"/>
                    <a:pt x="4317973" y="483649"/>
                  </a:cubicBezTo>
                  <a:cubicBezTo>
                    <a:pt x="4267762" y="486741"/>
                    <a:pt x="4217264" y="488292"/>
                    <a:pt x="4166722" y="490602"/>
                  </a:cubicBezTo>
                  <a:cubicBezTo>
                    <a:pt x="4111394" y="493045"/>
                    <a:pt x="4067073" y="503124"/>
                    <a:pt x="4042814" y="530660"/>
                  </a:cubicBezTo>
                  <a:cubicBezTo>
                    <a:pt x="4034996" y="539407"/>
                    <a:pt x="4017001" y="545715"/>
                    <a:pt x="4002653" y="552594"/>
                  </a:cubicBezTo>
                  <a:cubicBezTo>
                    <a:pt x="3992459" y="557592"/>
                    <a:pt x="3979023" y="561086"/>
                    <a:pt x="3969549" y="566312"/>
                  </a:cubicBezTo>
                  <a:cubicBezTo>
                    <a:pt x="3919896" y="593854"/>
                    <a:pt x="3870968" y="621622"/>
                    <a:pt x="3821685" y="649183"/>
                  </a:cubicBezTo>
                  <a:cubicBezTo>
                    <a:pt x="3816761" y="651788"/>
                    <a:pt x="3811445" y="654943"/>
                    <a:pt x="3805138" y="655947"/>
                  </a:cubicBezTo>
                  <a:cubicBezTo>
                    <a:pt x="3739817" y="666451"/>
                    <a:pt x="3673801" y="676154"/>
                    <a:pt x="3609177" y="687459"/>
                  </a:cubicBezTo>
                  <a:cubicBezTo>
                    <a:pt x="3584288" y="691878"/>
                    <a:pt x="3558597" y="697589"/>
                    <a:pt x="3539727" y="706521"/>
                  </a:cubicBezTo>
                  <a:cubicBezTo>
                    <a:pt x="3496714" y="726780"/>
                    <a:pt x="3457268" y="749132"/>
                    <a:pt x="3396572" y="755681"/>
                  </a:cubicBezTo>
                  <a:cubicBezTo>
                    <a:pt x="3378807" y="757611"/>
                    <a:pt x="3357809" y="758036"/>
                    <a:pt x="3341054" y="754679"/>
                  </a:cubicBezTo>
                  <a:cubicBezTo>
                    <a:pt x="3272962" y="740809"/>
                    <a:pt x="3206471" y="724541"/>
                    <a:pt x="3138775" y="710120"/>
                  </a:cubicBezTo>
                  <a:cubicBezTo>
                    <a:pt x="3095820" y="701191"/>
                    <a:pt x="3056969" y="691141"/>
                    <a:pt x="3037283" y="666453"/>
                  </a:cubicBezTo>
                  <a:cubicBezTo>
                    <a:pt x="3031764" y="659487"/>
                    <a:pt x="3015626" y="651391"/>
                    <a:pt x="3002117" y="649347"/>
                  </a:cubicBezTo>
                  <a:cubicBezTo>
                    <a:pt x="2915220" y="636209"/>
                    <a:pt x="2829194" y="627503"/>
                    <a:pt x="2747294" y="652400"/>
                  </a:cubicBezTo>
                  <a:cubicBezTo>
                    <a:pt x="2730084" y="657794"/>
                    <a:pt x="2698519" y="656140"/>
                    <a:pt x="2676273" y="652304"/>
                  </a:cubicBezTo>
                  <a:cubicBezTo>
                    <a:pt x="2590546" y="637890"/>
                    <a:pt x="2508883" y="630176"/>
                    <a:pt x="2432360" y="657836"/>
                  </a:cubicBezTo>
                  <a:cubicBezTo>
                    <a:pt x="2423352" y="661179"/>
                    <a:pt x="2395274" y="656272"/>
                    <a:pt x="2382311" y="650824"/>
                  </a:cubicBezTo>
                  <a:cubicBezTo>
                    <a:pt x="2257393" y="597728"/>
                    <a:pt x="2187724" y="592930"/>
                    <a:pt x="2055134" y="630053"/>
                  </a:cubicBezTo>
                  <a:cubicBezTo>
                    <a:pt x="2046542" y="632464"/>
                    <a:pt x="2035364" y="635121"/>
                    <a:pt x="2031829" y="639324"/>
                  </a:cubicBezTo>
                  <a:cubicBezTo>
                    <a:pt x="2007977" y="666120"/>
                    <a:pt x="1960229" y="664380"/>
                    <a:pt x="1912764" y="664183"/>
                  </a:cubicBezTo>
                  <a:cubicBezTo>
                    <a:pt x="1860521" y="663924"/>
                    <a:pt x="1808236" y="664426"/>
                    <a:pt x="1755637" y="663960"/>
                  </a:cubicBezTo>
                  <a:cubicBezTo>
                    <a:pt x="1746439" y="663859"/>
                    <a:pt x="1736243" y="661799"/>
                    <a:pt x="1727159" y="659605"/>
                  </a:cubicBezTo>
                  <a:cubicBezTo>
                    <a:pt x="1692256" y="651480"/>
                    <a:pt x="1658604" y="640559"/>
                    <a:pt x="1622470" y="634850"/>
                  </a:cubicBezTo>
                  <a:cubicBezTo>
                    <a:pt x="1544362" y="622552"/>
                    <a:pt x="1469248" y="602210"/>
                    <a:pt x="1385955" y="604522"/>
                  </a:cubicBezTo>
                  <a:cubicBezTo>
                    <a:pt x="1371585" y="604913"/>
                    <a:pt x="1355357" y="598530"/>
                    <a:pt x="1340055" y="595629"/>
                  </a:cubicBezTo>
                  <a:cubicBezTo>
                    <a:pt x="1312351" y="590552"/>
                    <a:pt x="1285460" y="583993"/>
                    <a:pt x="1257271" y="581180"/>
                  </a:cubicBezTo>
                  <a:cubicBezTo>
                    <a:pt x="1182583" y="573830"/>
                    <a:pt x="1107142" y="566824"/>
                    <a:pt x="1031914" y="562692"/>
                  </a:cubicBezTo>
                  <a:cubicBezTo>
                    <a:pt x="995593" y="560597"/>
                    <a:pt x="958880" y="565923"/>
                    <a:pt x="922031" y="566853"/>
                  </a:cubicBezTo>
                  <a:cubicBezTo>
                    <a:pt x="905446" y="567320"/>
                    <a:pt x="878533" y="568199"/>
                    <a:pt x="873250" y="563724"/>
                  </a:cubicBezTo>
                  <a:cubicBezTo>
                    <a:pt x="832343" y="529722"/>
                    <a:pt x="772202" y="532674"/>
                    <a:pt x="711627" y="529880"/>
                  </a:cubicBezTo>
                  <a:cubicBezTo>
                    <a:pt x="577999" y="523641"/>
                    <a:pt x="447408" y="543696"/>
                    <a:pt x="311112" y="525106"/>
                  </a:cubicBezTo>
                  <a:cubicBezTo>
                    <a:pt x="271645" y="519795"/>
                    <a:pt x="226936" y="530235"/>
                    <a:pt x="184145" y="532188"/>
                  </a:cubicBezTo>
                  <a:cubicBezTo>
                    <a:pt x="162015" y="533128"/>
                    <a:pt x="137665" y="534333"/>
                    <a:pt x="116886" y="530572"/>
                  </a:cubicBezTo>
                  <a:cubicBezTo>
                    <a:pt x="84810" y="524693"/>
                    <a:pt x="54011" y="515448"/>
                    <a:pt x="23941" y="506433"/>
                  </a:cubicBezTo>
                  <a:lnTo>
                    <a:pt x="0" y="502149"/>
                  </a:lnTo>
                  <a:close/>
                </a:path>
              </a:pathLst>
            </a:cu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381000" dist="152400" dir="5400000" algn="t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4EBC51E4-7477-4290-BBD0-18AD942C36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959818"/>
              <a:ext cx="12192000" cy="757168"/>
            </a:xfrm>
            <a:custGeom>
              <a:avLst/>
              <a:gdLst>
                <a:gd name="connsiteX0" fmla="*/ 0 w 12192000"/>
                <a:gd name="connsiteY0" fmla="*/ 0 h 757168"/>
                <a:gd name="connsiteX1" fmla="*/ 41653 w 12192000"/>
                <a:gd name="connsiteY1" fmla="*/ 6945 h 757168"/>
                <a:gd name="connsiteX2" fmla="*/ 81317 w 12192000"/>
                <a:gd name="connsiteY2" fmla="*/ 15509 h 757168"/>
                <a:gd name="connsiteX3" fmla="*/ 114150 w 12192000"/>
                <a:gd name="connsiteY3" fmla="*/ 28105 h 757168"/>
                <a:gd name="connsiteX4" fmla="*/ 214865 w 12192000"/>
                <a:gd name="connsiteY4" fmla="*/ 58374 h 757168"/>
                <a:gd name="connsiteX5" fmla="*/ 299237 w 12192000"/>
                <a:gd name="connsiteY5" fmla="*/ 63560 h 757168"/>
                <a:gd name="connsiteX6" fmla="*/ 415570 w 12192000"/>
                <a:gd name="connsiteY6" fmla="*/ 83774 h 757168"/>
                <a:gd name="connsiteX7" fmla="*/ 633210 w 12192000"/>
                <a:gd name="connsiteY7" fmla="*/ 109108 h 757168"/>
                <a:gd name="connsiteX8" fmla="*/ 677567 w 12192000"/>
                <a:gd name="connsiteY8" fmla="*/ 119446 h 757168"/>
                <a:gd name="connsiteX9" fmla="*/ 946429 w 12192000"/>
                <a:gd name="connsiteY9" fmla="*/ 171502 h 757168"/>
                <a:gd name="connsiteX10" fmla="*/ 1163367 w 12192000"/>
                <a:gd name="connsiteY10" fmla="*/ 182106 h 757168"/>
                <a:gd name="connsiteX11" fmla="*/ 1180337 w 12192000"/>
                <a:gd name="connsiteY11" fmla="*/ 181279 h 757168"/>
                <a:gd name="connsiteX12" fmla="*/ 1263939 w 12192000"/>
                <a:gd name="connsiteY12" fmla="*/ 173070 h 757168"/>
                <a:gd name="connsiteX13" fmla="*/ 1392213 w 12192000"/>
                <a:gd name="connsiteY13" fmla="*/ 183225 h 757168"/>
                <a:gd name="connsiteX14" fmla="*/ 1479752 w 12192000"/>
                <a:gd name="connsiteY14" fmla="*/ 205174 h 757168"/>
                <a:gd name="connsiteX15" fmla="*/ 1589813 w 12192000"/>
                <a:gd name="connsiteY15" fmla="*/ 211706 h 757168"/>
                <a:gd name="connsiteX16" fmla="*/ 1716264 w 12192000"/>
                <a:gd name="connsiteY16" fmla="*/ 207459 h 757168"/>
                <a:gd name="connsiteX17" fmla="*/ 1772900 w 12192000"/>
                <a:gd name="connsiteY17" fmla="*/ 208137 h 757168"/>
                <a:gd name="connsiteX18" fmla="*/ 1929319 w 12192000"/>
                <a:gd name="connsiteY18" fmla="*/ 193822 h 757168"/>
                <a:gd name="connsiteX19" fmla="*/ 2021514 w 12192000"/>
                <a:gd name="connsiteY19" fmla="*/ 204186 h 757168"/>
                <a:gd name="connsiteX20" fmla="*/ 2111753 w 12192000"/>
                <a:gd name="connsiteY20" fmla="*/ 223797 h 757168"/>
                <a:gd name="connsiteX21" fmla="*/ 2169356 w 12192000"/>
                <a:gd name="connsiteY21" fmla="*/ 241125 h 757168"/>
                <a:gd name="connsiteX22" fmla="*/ 2286638 w 12192000"/>
                <a:gd name="connsiteY22" fmla="*/ 257382 h 757168"/>
                <a:gd name="connsiteX23" fmla="*/ 2308368 w 12192000"/>
                <a:gd name="connsiteY23" fmla="*/ 256995 h 757168"/>
                <a:gd name="connsiteX24" fmla="*/ 2660621 w 12192000"/>
                <a:gd name="connsiteY24" fmla="*/ 262863 h 757168"/>
                <a:gd name="connsiteX25" fmla="*/ 2801134 w 12192000"/>
                <a:gd name="connsiteY25" fmla="*/ 250006 h 757168"/>
                <a:gd name="connsiteX26" fmla="*/ 2830994 w 12192000"/>
                <a:gd name="connsiteY26" fmla="*/ 249091 h 757168"/>
                <a:gd name="connsiteX27" fmla="*/ 3129084 w 12192000"/>
                <a:gd name="connsiteY27" fmla="*/ 242009 h 757168"/>
                <a:gd name="connsiteX28" fmla="*/ 3162162 w 12192000"/>
                <a:gd name="connsiteY28" fmla="*/ 242789 h 757168"/>
                <a:gd name="connsiteX29" fmla="*/ 3254072 w 12192000"/>
                <a:gd name="connsiteY29" fmla="*/ 251612 h 757168"/>
                <a:gd name="connsiteX30" fmla="*/ 3473491 w 12192000"/>
                <a:gd name="connsiteY30" fmla="*/ 221903 h 757168"/>
                <a:gd name="connsiteX31" fmla="*/ 3691860 w 12192000"/>
                <a:gd name="connsiteY31" fmla="*/ 219228 h 757168"/>
                <a:gd name="connsiteX32" fmla="*/ 3811494 w 12192000"/>
                <a:gd name="connsiteY32" fmla="*/ 225691 h 757168"/>
                <a:gd name="connsiteX33" fmla="*/ 3897533 w 12192000"/>
                <a:gd name="connsiteY33" fmla="*/ 220087 h 757168"/>
                <a:gd name="connsiteX34" fmla="*/ 4109430 w 12192000"/>
                <a:gd name="connsiteY34" fmla="*/ 200477 h 757168"/>
                <a:gd name="connsiteX35" fmla="*/ 4208772 w 12192000"/>
                <a:gd name="connsiteY35" fmla="*/ 200914 h 757168"/>
                <a:gd name="connsiteX36" fmla="*/ 4314641 w 12192000"/>
                <a:gd name="connsiteY36" fmla="*/ 196159 h 757168"/>
                <a:gd name="connsiteX37" fmla="*/ 4577622 w 12192000"/>
                <a:gd name="connsiteY37" fmla="*/ 163774 h 757168"/>
                <a:gd name="connsiteX38" fmla="*/ 4790345 w 12192000"/>
                <a:gd name="connsiteY38" fmla="*/ 177592 h 757168"/>
                <a:gd name="connsiteX39" fmla="*/ 4926164 w 12192000"/>
                <a:gd name="connsiteY39" fmla="*/ 184139 h 757168"/>
                <a:gd name="connsiteX40" fmla="*/ 5088812 w 12192000"/>
                <a:gd name="connsiteY40" fmla="*/ 177401 h 757168"/>
                <a:gd name="connsiteX41" fmla="*/ 5222466 w 12192000"/>
                <a:gd name="connsiteY41" fmla="*/ 162082 h 757168"/>
                <a:gd name="connsiteX42" fmla="*/ 5406528 w 12192000"/>
                <a:gd name="connsiteY42" fmla="*/ 153987 h 757168"/>
                <a:gd name="connsiteX43" fmla="*/ 5590716 w 12192000"/>
                <a:gd name="connsiteY43" fmla="*/ 129490 h 757168"/>
                <a:gd name="connsiteX44" fmla="*/ 5719429 w 12192000"/>
                <a:gd name="connsiteY44" fmla="*/ 110099 h 757168"/>
                <a:gd name="connsiteX45" fmla="*/ 5897895 w 12192000"/>
                <a:gd name="connsiteY45" fmla="*/ 96368 h 757168"/>
                <a:gd name="connsiteX46" fmla="*/ 6169957 w 12192000"/>
                <a:gd name="connsiteY46" fmla="*/ 94411 h 757168"/>
                <a:gd name="connsiteX47" fmla="*/ 6294827 w 12192000"/>
                <a:gd name="connsiteY47" fmla="*/ 99236 h 757168"/>
                <a:gd name="connsiteX48" fmla="*/ 6494261 w 12192000"/>
                <a:gd name="connsiteY48" fmla="*/ 71724 h 757168"/>
                <a:gd name="connsiteX49" fmla="*/ 6579627 w 12192000"/>
                <a:gd name="connsiteY49" fmla="*/ 57883 h 757168"/>
                <a:gd name="connsiteX50" fmla="*/ 6654800 w 12192000"/>
                <a:gd name="connsiteY50" fmla="*/ 77086 h 757168"/>
                <a:gd name="connsiteX51" fmla="*/ 6703059 w 12192000"/>
                <a:gd name="connsiteY51" fmla="*/ 97166 h 757168"/>
                <a:gd name="connsiteX52" fmla="*/ 6859445 w 12192000"/>
                <a:gd name="connsiteY52" fmla="*/ 90481 h 757168"/>
                <a:gd name="connsiteX53" fmla="*/ 7025414 w 12192000"/>
                <a:gd name="connsiteY53" fmla="*/ 83536 h 757168"/>
                <a:gd name="connsiteX54" fmla="*/ 7144137 w 12192000"/>
                <a:gd name="connsiteY54" fmla="*/ 79264 h 757168"/>
                <a:gd name="connsiteX55" fmla="*/ 7291235 w 12192000"/>
                <a:gd name="connsiteY55" fmla="*/ 95367 h 757168"/>
                <a:gd name="connsiteX56" fmla="*/ 7407395 w 12192000"/>
                <a:gd name="connsiteY56" fmla="*/ 104888 h 757168"/>
                <a:gd name="connsiteX57" fmla="*/ 7500837 w 12192000"/>
                <a:gd name="connsiteY57" fmla="*/ 119515 h 757168"/>
                <a:gd name="connsiteX58" fmla="*/ 7533567 w 12192000"/>
                <a:gd name="connsiteY58" fmla="*/ 126955 h 757168"/>
                <a:gd name="connsiteX59" fmla="*/ 7792910 w 12192000"/>
                <a:gd name="connsiteY59" fmla="*/ 185188 h 757168"/>
                <a:gd name="connsiteX60" fmla="*/ 8070699 w 12192000"/>
                <a:gd name="connsiteY60" fmla="*/ 235423 h 757168"/>
                <a:gd name="connsiteX61" fmla="*/ 8253177 w 12192000"/>
                <a:gd name="connsiteY61" fmla="*/ 222473 h 757168"/>
                <a:gd name="connsiteX62" fmla="*/ 8320683 w 12192000"/>
                <a:gd name="connsiteY62" fmla="*/ 226393 h 757168"/>
                <a:gd name="connsiteX63" fmla="*/ 8631438 w 12192000"/>
                <a:gd name="connsiteY63" fmla="*/ 237528 h 757168"/>
                <a:gd name="connsiteX64" fmla="*/ 8686410 w 12192000"/>
                <a:gd name="connsiteY64" fmla="*/ 234877 h 757168"/>
                <a:gd name="connsiteX65" fmla="*/ 8980658 w 12192000"/>
                <a:gd name="connsiteY65" fmla="*/ 273001 h 757168"/>
                <a:gd name="connsiteX66" fmla="*/ 9087625 w 12192000"/>
                <a:gd name="connsiteY66" fmla="*/ 282423 h 757168"/>
                <a:gd name="connsiteX67" fmla="*/ 9186017 w 12192000"/>
                <a:gd name="connsiteY67" fmla="*/ 293875 h 757168"/>
                <a:gd name="connsiteX68" fmla="*/ 9323931 w 12192000"/>
                <a:gd name="connsiteY68" fmla="*/ 302628 h 757168"/>
                <a:gd name="connsiteX69" fmla="*/ 9467213 w 12192000"/>
                <a:gd name="connsiteY69" fmla="*/ 307275 h 757168"/>
                <a:gd name="connsiteX70" fmla="*/ 9626826 w 12192000"/>
                <a:gd name="connsiteY70" fmla="*/ 316213 h 757168"/>
                <a:gd name="connsiteX71" fmla="*/ 9689696 w 12192000"/>
                <a:gd name="connsiteY71" fmla="*/ 324467 h 757168"/>
                <a:gd name="connsiteX72" fmla="*/ 9860526 w 12192000"/>
                <a:gd name="connsiteY72" fmla="*/ 329986 h 757168"/>
                <a:gd name="connsiteX73" fmla="*/ 9949775 w 12192000"/>
                <a:gd name="connsiteY73" fmla="*/ 340386 h 757168"/>
                <a:gd name="connsiteX74" fmla="*/ 10097252 w 12192000"/>
                <a:gd name="connsiteY74" fmla="*/ 349262 h 757168"/>
                <a:gd name="connsiteX75" fmla="*/ 10145261 w 12192000"/>
                <a:gd name="connsiteY75" fmla="*/ 353113 h 757168"/>
                <a:gd name="connsiteX76" fmla="*/ 10188159 w 12192000"/>
                <a:gd name="connsiteY76" fmla="*/ 356124 h 757168"/>
                <a:gd name="connsiteX77" fmla="*/ 10336144 w 12192000"/>
                <a:gd name="connsiteY77" fmla="*/ 348235 h 757168"/>
                <a:gd name="connsiteX78" fmla="*/ 10466847 w 12192000"/>
                <a:gd name="connsiteY78" fmla="*/ 354131 h 757168"/>
                <a:gd name="connsiteX79" fmla="*/ 10696514 w 12192000"/>
                <a:gd name="connsiteY79" fmla="*/ 353575 h 757168"/>
                <a:gd name="connsiteX80" fmla="*/ 10746932 w 12192000"/>
                <a:gd name="connsiteY80" fmla="*/ 360606 h 757168"/>
                <a:gd name="connsiteX81" fmla="*/ 10905388 w 12192000"/>
                <a:gd name="connsiteY81" fmla="*/ 370627 h 757168"/>
                <a:gd name="connsiteX82" fmla="*/ 10995602 w 12192000"/>
                <a:gd name="connsiteY82" fmla="*/ 376691 h 757168"/>
                <a:gd name="connsiteX83" fmla="*/ 11107647 w 12192000"/>
                <a:gd name="connsiteY83" fmla="*/ 373405 h 757168"/>
                <a:gd name="connsiteX84" fmla="*/ 11302440 w 12192000"/>
                <a:gd name="connsiteY84" fmla="*/ 364156 h 757168"/>
                <a:gd name="connsiteX85" fmla="*/ 11353613 w 12192000"/>
                <a:gd name="connsiteY85" fmla="*/ 363785 h 757168"/>
                <a:gd name="connsiteX86" fmla="*/ 11447323 w 12192000"/>
                <a:gd name="connsiteY86" fmla="*/ 359346 h 757168"/>
                <a:gd name="connsiteX87" fmla="*/ 11464292 w 12192000"/>
                <a:gd name="connsiteY87" fmla="*/ 358519 h 757168"/>
                <a:gd name="connsiteX88" fmla="*/ 11607560 w 12192000"/>
                <a:gd name="connsiteY88" fmla="*/ 342370 h 757168"/>
                <a:gd name="connsiteX89" fmla="*/ 11681426 w 12192000"/>
                <a:gd name="connsiteY89" fmla="*/ 344335 h 757168"/>
                <a:gd name="connsiteX90" fmla="*/ 11893565 w 12192000"/>
                <a:gd name="connsiteY90" fmla="*/ 355261 h 757168"/>
                <a:gd name="connsiteX91" fmla="*/ 11983290 w 12192000"/>
                <a:gd name="connsiteY91" fmla="*/ 363588 h 757168"/>
                <a:gd name="connsiteX92" fmla="*/ 12192000 w 12192000"/>
                <a:gd name="connsiteY92" fmla="*/ 388018 h 757168"/>
                <a:gd name="connsiteX93" fmla="*/ 12192000 w 12192000"/>
                <a:gd name="connsiteY93" fmla="*/ 577115 h 757168"/>
                <a:gd name="connsiteX94" fmla="*/ 12157329 w 12192000"/>
                <a:gd name="connsiteY94" fmla="*/ 588862 h 757168"/>
                <a:gd name="connsiteX95" fmla="*/ 12066948 w 12192000"/>
                <a:gd name="connsiteY95" fmla="*/ 586034 h 757168"/>
                <a:gd name="connsiteX96" fmla="*/ 11911344 w 12192000"/>
                <a:gd name="connsiteY96" fmla="*/ 521599 h 757168"/>
                <a:gd name="connsiteX97" fmla="*/ 11847823 w 12192000"/>
                <a:gd name="connsiteY97" fmla="*/ 511785 h 757168"/>
                <a:gd name="connsiteX98" fmla="*/ 11737547 w 12192000"/>
                <a:gd name="connsiteY98" fmla="*/ 502380 h 757168"/>
                <a:gd name="connsiteX99" fmla="*/ 11636052 w 12192000"/>
                <a:gd name="connsiteY99" fmla="*/ 514993 h 757168"/>
                <a:gd name="connsiteX100" fmla="*/ 11394706 w 12192000"/>
                <a:gd name="connsiteY100" fmla="*/ 590867 h 757168"/>
                <a:gd name="connsiteX101" fmla="*/ 11354978 w 12192000"/>
                <a:gd name="connsiteY101" fmla="*/ 597561 h 757168"/>
                <a:gd name="connsiteX102" fmla="*/ 11285306 w 12192000"/>
                <a:gd name="connsiteY102" fmla="*/ 599825 h 757168"/>
                <a:gd name="connsiteX103" fmla="*/ 11008528 w 12192000"/>
                <a:gd name="connsiteY103" fmla="*/ 656670 h 757168"/>
                <a:gd name="connsiteX104" fmla="*/ 10948735 w 12192000"/>
                <a:gd name="connsiteY104" fmla="*/ 652964 h 757168"/>
                <a:gd name="connsiteX105" fmla="*/ 10850698 w 12192000"/>
                <a:gd name="connsiteY105" fmla="*/ 641721 h 757168"/>
                <a:gd name="connsiteX106" fmla="*/ 10744026 w 12192000"/>
                <a:gd name="connsiteY106" fmla="*/ 647769 h 757168"/>
                <a:gd name="connsiteX107" fmla="*/ 10666160 w 12192000"/>
                <a:gd name="connsiteY107" fmla="*/ 651891 h 757168"/>
                <a:gd name="connsiteX108" fmla="*/ 10450521 w 12192000"/>
                <a:gd name="connsiteY108" fmla="*/ 616552 h 757168"/>
                <a:gd name="connsiteX109" fmla="*/ 10271192 w 12192000"/>
                <a:gd name="connsiteY109" fmla="*/ 583498 h 757168"/>
                <a:gd name="connsiteX110" fmla="*/ 10246067 w 12192000"/>
                <a:gd name="connsiteY110" fmla="*/ 585423 h 757168"/>
                <a:gd name="connsiteX111" fmla="*/ 10005027 w 12192000"/>
                <a:gd name="connsiteY111" fmla="*/ 592252 h 757168"/>
                <a:gd name="connsiteX112" fmla="*/ 9898681 w 12192000"/>
                <a:gd name="connsiteY112" fmla="*/ 613195 h 757168"/>
                <a:gd name="connsiteX113" fmla="*/ 9753225 w 12192000"/>
                <a:gd name="connsiteY113" fmla="*/ 629038 h 757168"/>
                <a:gd name="connsiteX114" fmla="*/ 9591376 w 12192000"/>
                <a:gd name="connsiteY114" fmla="*/ 648601 h 757168"/>
                <a:gd name="connsiteX115" fmla="*/ 9472860 w 12192000"/>
                <a:gd name="connsiteY115" fmla="*/ 655936 h 757168"/>
                <a:gd name="connsiteX116" fmla="*/ 9299788 w 12192000"/>
                <a:gd name="connsiteY116" fmla="*/ 636945 h 757168"/>
                <a:gd name="connsiteX117" fmla="*/ 9264605 w 12192000"/>
                <a:gd name="connsiteY117" fmla="*/ 627087 h 757168"/>
                <a:gd name="connsiteX118" fmla="*/ 8926435 w 12192000"/>
                <a:gd name="connsiteY118" fmla="*/ 549269 h 757168"/>
                <a:gd name="connsiteX119" fmla="*/ 8698934 w 12192000"/>
                <a:gd name="connsiteY119" fmla="*/ 536583 h 757168"/>
                <a:gd name="connsiteX120" fmla="*/ 8622862 w 12192000"/>
                <a:gd name="connsiteY120" fmla="*/ 541563 h 757168"/>
                <a:gd name="connsiteX121" fmla="*/ 8482784 w 12192000"/>
                <a:gd name="connsiteY121" fmla="*/ 574094 h 757168"/>
                <a:gd name="connsiteX122" fmla="*/ 8421565 w 12192000"/>
                <a:gd name="connsiteY122" fmla="*/ 576610 h 757168"/>
                <a:gd name="connsiteX123" fmla="*/ 8313469 w 12192000"/>
                <a:gd name="connsiteY123" fmla="*/ 574762 h 757168"/>
                <a:gd name="connsiteX124" fmla="*/ 8079520 w 12192000"/>
                <a:gd name="connsiteY124" fmla="*/ 558685 h 757168"/>
                <a:gd name="connsiteX125" fmla="*/ 7773327 w 12192000"/>
                <a:gd name="connsiteY125" fmla="*/ 558854 h 757168"/>
                <a:gd name="connsiteX126" fmla="*/ 7652477 w 12192000"/>
                <a:gd name="connsiteY126" fmla="*/ 547561 h 757168"/>
                <a:gd name="connsiteX127" fmla="*/ 7522274 w 12192000"/>
                <a:gd name="connsiteY127" fmla="*/ 532150 h 757168"/>
                <a:gd name="connsiteX128" fmla="*/ 7484080 w 12192000"/>
                <a:gd name="connsiteY128" fmla="*/ 530532 h 757168"/>
                <a:gd name="connsiteX129" fmla="*/ 7282277 w 12192000"/>
                <a:gd name="connsiteY129" fmla="*/ 540177 h 757168"/>
                <a:gd name="connsiteX130" fmla="*/ 7235690 w 12192000"/>
                <a:gd name="connsiteY130" fmla="*/ 551282 h 757168"/>
                <a:gd name="connsiteX131" fmla="*/ 7116339 w 12192000"/>
                <a:gd name="connsiteY131" fmla="*/ 539494 h 757168"/>
                <a:gd name="connsiteX132" fmla="*/ 7011067 w 12192000"/>
                <a:gd name="connsiteY132" fmla="*/ 511848 h 757168"/>
                <a:gd name="connsiteX133" fmla="*/ 6403234 w 12192000"/>
                <a:gd name="connsiteY133" fmla="*/ 432296 h 757168"/>
                <a:gd name="connsiteX134" fmla="*/ 6036273 w 12192000"/>
                <a:gd name="connsiteY134" fmla="*/ 412301 h 757168"/>
                <a:gd name="connsiteX135" fmla="*/ 5780467 w 12192000"/>
                <a:gd name="connsiteY135" fmla="*/ 377910 h 757168"/>
                <a:gd name="connsiteX136" fmla="*/ 5739051 w 12192000"/>
                <a:gd name="connsiteY136" fmla="*/ 353609 h 757168"/>
                <a:gd name="connsiteX137" fmla="*/ 5583566 w 12192000"/>
                <a:gd name="connsiteY137" fmla="*/ 321995 h 757168"/>
                <a:gd name="connsiteX138" fmla="*/ 5432030 w 12192000"/>
                <a:gd name="connsiteY138" fmla="*/ 362512 h 757168"/>
                <a:gd name="connsiteX139" fmla="*/ 5241398 w 12192000"/>
                <a:gd name="connsiteY139" fmla="*/ 425781 h 757168"/>
                <a:gd name="connsiteX140" fmla="*/ 5139710 w 12192000"/>
                <a:gd name="connsiteY140" fmla="*/ 421022 h 757168"/>
                <a:gd name="connsiteX141" fmla="*/ 4929402 w 12192000"/>
                <a:gd name="connsiteY141" fmla="*/ 424310 h 757168"/>
                <a:gd name="connsiteX142" fmla="*/ 4782793 w 12192000"/>
                <a:gd name="connsiteY142" fmla="*/ 441046 h 757168"/>
                <a:gd name="connsiteX143" fmla="*/ 4577594 w 12192000"/>
                <a:gd name="connsiteY143" fmla="*/ 459290 h 757168"/>
                <a:gd name="connsiteX144" fmla="*/ 4500826 w 12192000"/>
                <a:gd name="connsiteY144" fmla="*/ 470529 h 757168"/>
                <a:gd name="connsiteX145" fmla="*/ 4317973 w 12192000"/>
                <a:gd name="connsiteY145" fmla="*/ 483649 h 757168"/>
                <a:gd name="connsiteX146" fmla="*/ 4166722 w 12192000"/>
                <a:gd name="connsiteY146" fmla="*/ 490602 h 757168"/>
                <a:gd name="connsiteX147" fmla="*/ 4042814 w 12192000"/>
                <a:gd name="connsiteY147" fmla="*/ 530660 h 757168"/>
                <a:gd name="connsiteX148" fmla="*/ 4002653 w 12192000"/>
                <a:gd name="connsiteY148" fmla="*/ 552594 h 757168"/>
                <a:gd name="connsiteX149" fmla="*/ 3969549 w 12192000"/>
                <a:gd name="connsiteY149" fmla="*/ 566312 h 757168"/>
                <a:gd name="connsiteX150" fmla="*/ 3821685 w 12192000"/>
                <a:gd name="connsiteY150" fmla="*/ 649183 h 757168"/>
                <a:gd name="connsiteX151" fmla="*/ 3805138 w 12192000"/>
                <a:gd name="connsiteY151" fmla="*/ 655947 h 757168"/>
                <a:gd name="connsiteX152" fmla="*/ 3609177 w 12192000"/>
                <a:gd name="connsiteY152" fmla="*/ 687459 h 757168"/>
                <a:gd name="connsiteX153" fmla="*/ 3539727 w 12192000"/>
                <a:gd name="connsiteY153" fmla="*/ 706521 h 757168"/>
                <a:gd name="connsiteX154" fmla="*/ 3396572 w 12192000"/>
                <a:gd name="connsiteY154" fmla="*/ 755681 h 757168"/>
                <a:gd name="connsiteX155" fmla="*/ 3341054 w 12192000"/>
                <a:gd name="connsiteY155" fmla="*/ 754679 h 757168"/>
                <a:gd name="connsiteX156" fmla="*/ 3138775 w 12192000"/>
                <a:gd name="connsiteY156" fmla="*/ 710120 h 757168"/>
                <a:gd name="connsiteX157" fmla="*/ 3037283 w 12192000"/>
                <a:gd name="connsiteY157" fmla="*/ 666453 h 757168"/>
                <a:gd name="connsiteX158" fmla="*/ 3002117 w 12192000"/>
                <a:gd name="connsiteY158" fmla="*/ 649347 h 757168"/>
                <a:gd name="connsiteX159" fmla="*/ 2747294 w 12192000"/>
                <a:gd name="connsiteY159" fmla="*/ 652400 h 757168"/>
                <a:gd name="connsiteX160" fmla="*/ 2676273 w 12192000"/>
                <a:gd name="connsiteY160" fmla="*/ 652304 h 757168"/>
                <a:gd name="connsiteX161" fmla="*/ 2432360 w 12192000"/>
                <a:gd name="connsiteY161" fmla="*/ 657836 h 757168"/>
                <a:gd name="connsiteX162" fmla="*/ 2382311 w 12192000"/>
                <a:gd name="connsiteY162" fmla="*/ 650824 h 757168"/>
                <a:gd name="connsiteX163" fmla="*/ 2055134 w 12192000"/>
                <a:gd name="connsiteY163" fmla="*/ 630053 h 757168"/>
                <a:gd name="connsiteX164" fmla="*/ 2031829 w 12192000"/>
                <a:gd name="connsiteY164" fmla="*/ 639324 h 757168"/>
                <a:gd name="connsiteX165" fmla="*/ 1912764 w 12192000"/>
                <a:gd name="connsiteY165" fmla="*/ 664183 h 757168"/>
                <a:gd name="connsiteX166" fmla="*/ 1755637 w 12192000"/>
                <a:gd name="connsiteY166" fmla="*/ 663960 h 757168"/>
                <a:gd name="connsiteX167" fmla="*/ 1727159 w 12192000"/>
                <a:gd name="connsiteY167" fmla="*/ 659605 h 757168"/>
                <a:gd name="connsiteX168" fmla="*/ 1622470 w 12192000"/>
                <a:gd name="connsiteY168" fmla="*/ 634850 h 757168"/>
                <a:gd name="connsiteX169" fmla="*/ 1385955 w 12192000"/>
                <a:gd name="connsiteY169" fmla="*/ 604522 h 757168"/>
                <a:gd name="connsiteX170" fmla="*/ 1340055 w 12192000"/>
                <a:gd name="connsiteY170" fmla="*/ 595629 h 757168"/>
                <a:gd name="connsiteX171" fmla="*/ 1257271 w 12192000"/>
                <a:gd name="connsiteY171" fmla="*/ 581180 h 757168"/>
                <a:gd name="connsiteX172" fmla="*/ 1031914 w 12192000"/>
                <a:gd name="connsiteY172" fmla="*/ 562692 h 757168"/>
                <a:gd name="connsiteX173" fmla="*/ 922031 w 12192000"/>
                <a:gd name="connsiteY173" fmla="*/ 566853 h 757168"/>
                <a:gd name="connsiteX174" fmla="*/ 873250 w 12192000"/>
                <a:gd name="connsiteY174" fmla="*/ 563724 h 757168"/>
                <a:gd name="connsiteX175" fmla="*/ 711627 w 12192000"/>
                <a:gd name="connsiteY175" fmla="*/ 529880 h 757168"/>
                <a:gd name="connsiteX176" fmla="*/ 311112 w 12192000"/>
                <a:gd name="connsiteY176" fmla="*/ 525106 h 757168"/>
                <a:gd name="connsiteX177" fmla="*/ 184145 w 12192000"/>
                <a:gd name="connsiteY177" fmla="*/ 532188 h 757168"/>
                <a:gd name="connsiteX178" fmla="*/ 116886 w 12192000"/>
                <a:gd name="connsiteY178" fmla="*/ 530572 h 757168"/>
                <a:gd name="connsiteX179" fmla="*/ 23941 w 12192000"/>
                <a:gd name="connsiteY179" fmla="*/ 506433 h 757168"/>
                <a:gd name="connsiteX180" fmla="*/ 0 w 12192000"/>
                <a:gd name="connsiteY180" fmla="*/ 502149 h 75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</a:cxnLst>
              <a:rect l="l" t="t" r="r" b="b"/>
              <a:pathLst>
                <a:path w="12192000" h="757168">
                  <a:moveTo>
                    <a:pt x="0" y="0"/>
                  </a:moveTo>
                  <a:lnTo>
                    <a:pt x="41653" y="6945"/>
                  </a:lnTo>
                  <a:cubicBezTo>
                    <a:pt x="55151" y="9178"/>
                    <a:pt x="68996" y="11810"/>
                    <a:pt x="81317" y="15509"/>
                  </a:cubicBezTo>
                  <a:cubicBezTo>
                    <a:pt x="92911" y="18978"/>
                    <a:pt x="102562" y="24446"/>
                    <a:pt x="114150" y="28105"/>
                  </a:cubicBezTo>
                  <a:cubicBezTo>
                    <a:pt x="145644" y="37958"/>
                    <a:pt x="177914" y="47281"/>
                    <a:pt x="214865" y="58374"/>
                  </a:cubicBezTo>
                  <a:cubicBezTo>
                    <a:pt x="236680" y="42349"/>
                    <a:pt x="264438" y="53534"/>
                    <a:pt x="299237" y="63560"/>
                  </a:cubicBezTo>
                  <a:cubicBezTo>
                    <a:pt x="334763" y="73816"/>
                    <a:pt x="376093" y="78654"/>
                    <a:pt x="415570" y="83774"/>
                  </a:cubicBezTo>
                  <a:cubicBezTo>
                    <a:pt x="487949" y="93100"/>
                    <a:pt x="560804" y="100354"/>
                    <a:pt x="633210" y="109108"/>
                  </a:cubicBezTo>
                  <a:cubicBezTo>
                    <a:pt x="648566" y="111058"/>
                    <a:pt x="666073" y="114072"/>
                    <a:pt x="677567" y="119446"/>
                  </a:cubicBezTo>
                  <a:cubicBezTo>
                    <a:pt x="756262" y="155621"/>
                    <a:pt x="853422" y="169678"/>
                    <a:pt x="946429" y="171502"/>
                  </a:cubicBezTo>
                  <a:cubicBezTo>
                    <a:pt x="1019582" y="173044"/>
                    <a:pt x="1091239" y="175083"/>
                    <a:pt x="1163367" y="182106"/>
                  </a:cubicBezTo>
                  <a:cubicBezTo>
                    <a:pt x="1168863" y="182586"/>
                    <a:pt x="1176224" y="182589"/>
                    <a:pt x="1180337" y="181279"/>
                  </a:cubicBezTo>
                  <a:cubicBezTo>
                    <a:pt x="1205822" y="172503"/>
                    <a:pt x="1231920" y="173109"/>
                    <a:pt x="1263939" y="173070"/>
                  </a:cubicBezTo>
                  <a:cubicBezTo>
                    <a:pt x="1309211" y="172961"/>
                    <a:pt x="1350592" y="176848"/>
                    <a:pt x="1392213" y="183225"/>
                  </a:cubicBezTo>
                  <a:cubicBezTo>
                    <a:pt x="1422516" y="187866"/>
                    <a:pt x="1453010" y="195759"/>
                    <a:pt x="1479752" y="205174"/>
                  </a:cubicBezTo>
                  <a:cubicBezTo>
                    <a:pt x="1516962" y="218381"/>
                    <a:pt x="1553071" y="224660"/>
                    <a:pt x="1589813" y="211706"/>
                  </a:cubicBezTo>
                  <a:cubicBezTo>
                    <a:pt x="1629541" y="197953"/>
                    <a:pt x="1673292" y="205778"/>
                    <a:pt x="1716264" y="207459"/>
                  </a:cubicBezTo>
                  <a:cubicBezTo>
                    <a:pt x="1734988" y="208248"/>
                    <a:pt x="1754789" y="209668"/>
                    <a:pt x="1772900" y="208137"/>
                  </a:cubicBezTo>
                  <a:cubicBezTo>
                    <a:pt x="1825381" y="203828"/>
                    <a:pt x="1876222" y="195808"/>
                    <a:pt x="1929319" y="193822"/>
                  </a:cubicBezTo>
                  <a:cubicBezTo>
                    <a:pt x="1958819" y="192698"/>
                    <a:pt x="1991232" y="199166"/>
                    <a:pt x="2021514" y="204186"/>
                  </a:cubicBezTo>
                  <a:cubicBezTo>
                    <a:pt x="2052154" y="209417"/>
                    <a:pt x="2082323" y="216530"/>
                    <a:pt x="2111753" y="223797"/>
                  </a:cubicBezTo>
                  <a:cubicBezTo>
                    <a:pt x="2131736" y="228659"/>
                    <a:pt x="2153567" y="233429"/>
                    <a:pt x="2169356" y="241125"/>
                  </a:cubicBezTo>
                  <a:cubicBezTo>
                    <a:pt x="2205243" y="258649"/>
                    <a:pt x="2242901" y="263295"/>
                    <a:pt x="2286638" y="257382"/>
                  </a:cubicBezTo>
                  <a:cubicBezTo>
                    <a:pt x="2293313" y="256396"/>
                    <a:pt x="2301018" y="256799"/>
                    <a:pt x="2308368" y="256995"/>
                  </a:cubicBezTo>
                  <a:cubicBezTo>
                    <a:pt x="2426026" y="259155"/>
                    <a:pt x="2543593" y="262834"/>
                    <a:pt x="2660621" y="262863"/>
                  </a:cubicBezTo>
                  <a:cubicBezTo>
                    <a:pt x="2708088" y="262871"/>
                    <a:pt x="2754165" y="254412"/>
                    <a:pt x="2801134" y="250006"/>
                  </a:cubicBezTo>
                  <a:cubicBezTo>
                    <a:pt x="2810748" y="249174"/>
                    <a:pt x="2821504" y="247638"/>
                    <a:pt x="2830994" y="249091"/>
                  </a:cubicBezTo>
                  <a:cubicBezTo>
                    <a:pt x="2934354" y="264045"/>
                    <a:pt x="3032340" y="255254"/>
                    <a:pt x="3129084" y="242009"/>
                  </a:cubicBezTo>
                  <a:cubicBezTo>
                    <a:pt x="3139090" y="240625"/>
                    <a:pt x="3151170" y="241831"/>
                    <a:pt x="3162162" y="242789"/>
                  </a:cubicBezTo>
                  <a:cubicBezTo>
                    <a:pt x="3192925" y="245736"/>
                    <a:pt x="3225969" y="254145"/>
                    <a:pt x="3254072" y="251612"/>
                  </a:cubicBezTo>
                  <a:cubicBezTo>
                    <a:pt x="3328782" y="244461"/>
                    <a:pt x="3402881" y="234992"/>
                    <a:pt x="3473491" y="221903"/>
                  </a:cubicBezTo>
                  <a:cubicBezTo>
                    <a:pt x="3545212" y="208683"/>
                    <a:pt x="3611651" y="197856"/>
                    <a:pt x="3691860" y="219228"/>
                  </a:cubicBezTo>
                  <a:cubicBezTo>
                    <a:pt x="3725977" y="228268"/>
                    <a:pt x="3771754" y="225515"/>
                    <a:pt x="3811494" y="225691"/>
                  </a:cubicBezTo>
                  <a:cubicBezTo>
                    <a:pt x="3840564" y="225687"/>
                    <a:pt x="3868906" y="218586"/>
                    <a:pt x="3897533" y="220087"/>
                  </a:cubicBezTo>
                  <a:cubicBezTo>
                    <a:pt x="3973874" y="224087"/>
                    <a:pt x="4042293" y="217563"/>
                    <a:pt x="4109430" y="200477"/>
                  </a:cubicBezTo>
                  <a:cubicBezTo>
                    <a:pt x="4135544" y="193834"/>
                    <a:pt x="4175268" y="201258"/>
                    <a:pt x="4208772" y="200914"/>
                  </a:cubicBezTo>
                  <a:cubicBezTo>
                    <a:pt x="4244136" y="200288"/>
                    <a:pt x="4280583" y="199908"/>
                    <a:pt x="4314641" y="196159"/>
                  </a:cubicBezTo>
                  <a:cubicBezTo>
                    <a:pt x="4402743" y="186278"/>
                    <a:pt x="4489848" y="174436"/>
                    <a:pt x="4577622" y="163774"/>
                  </a:cubicBezTo>
                  <a:cubicBezTo>
                    <a:pt x="4649843" y="154967"/>
                    <a:pt x="4719794" y="168553"/>
                    <a:pt x="4790345" y="177592"/>
                  </a:cubicBezTo>
                  <a:cubicBezTo>
                    <a:pt x="4834576" y="183345"/>
                    <a:pt x="4875614" y="193701"/>
                    <a:pt x="4926164" y="184139"/>
                  </a:cubicBezTo>
                  <a:cubicBezTo>
                    <a:pt x="4974485" y="175032"/>
                    <a:pt x="5034899" y="180870"/>
                    <a:pt x="5088812" y="177401"/>
                  </a:cubicBezTo>
                  <a:cubicBezTo>
                    <a:pt x="5134238" y="174439"/>
                    <a:pt x="5178353" y="168165"/>
                    <a:pt x="5222466" y="162082"/>
                  </a:cubicBezTo>
                  <a:cubicBezTo>
                    <a:pt x="5282519" y="153783"/>
                    <a:pt x="5341864" y="144876"/>
                    <a:pt x="5406528" y="153987"/>
                  </a:cubicBezTo>
                  <a:cubicBezTo>
                    <a:pt x="5479960" y="164323"/>
                    <a:pt x="5531876" y="142624"/>
                    <a:pt x="5590716" y="129490"/>
                  </a:cubicBezTo>
                  <a:cubicBezTo>
                    <a:pt x="5631296" y="120553"/>
                    <a:pt x="5675395" y="114659"/>
                    <a:pt x="5719429" y="110099"/>
                  </a:cubicBezTo>
                  <a:cubicBezTo>
                    <a:pt x="5778247" y="104215"/>
                    <a:pt x="5838715" y="102042"/>
                    <a:pt x="5897895" y="96368"/>
                  </a:cubicBezTo>
                  <a:cubicBezTo>
                    <a:pt x="5987399" y="87895"/>
                    <a:pt x="6077855" y="82333"/>
                    <a:pt x="6169957" y="94411"/>
                  </a:cubicBezTo>
                  <a:cubicBezTo>
                    <a:pt x="6212360" y="99875"/>
                    <a:pt x="6252010" y="101763"/>
                    <a:pt x="6294827" y="99236"/>
                  </a:cubicBezTo>
                  <a:cubicBezTo>
                    <a:pt x="6364965" y="95091"/>
                    <a:pt x="6436581" y="97891"/>
                    <a:pt x="6494261" y="71724"/>
                  </a:cubicBezTo>
                  <a:cubicBezTo>
                    <a:pt x="6514615" y="62488"/>
                    <a:pt x="6550354" y="61691"/>
                    <a:pt x="6579627" y="57883"/>
                  </a:cubicBezTo>
                  <a:cubicBezTo>
                    <a:pt x="6613354" y="53353"/>
                    <a:pt x="6637770" y="57878"/>
                    <a:pt x="6654800" y="77086"/>
                  </a:cubicBezTo>
                  <a:cubicBezTo>
                    <a:pt x="6662444" y="85688"/>
                    <a:pt x="6685147" y="94892"/>
                    <a:pt x="6703059" y="97166"/>
                  </a:cubicBezTo>
                  <a:cubicBezTo>
                    <a:pt x="6756799" y="103989"/>
                    <a:pt x="6806654" y="100687"/>
                    <a:pt x="6859445" y="90481"/>
                  </a:cubicBezTo>
                  <a:cubicBezTo>
                    <a:pt x="6908894" y="80861"/>
                    <a:pt x="6969747" y="85387"/>
                    <a:pt x="7025414" y="83536"/>
                  </a:cubicBezTo>
                  <a:cubicBezTo>
                    <a:pt x="7064862" y="82168"/>
                    <a:pt x="7104501" y="77186"/>
                    <a:pt x="7144137" y="79264"/>
                  </a:cubicBezTo>
                  <a:cubicBezTo>
                    <a:pt x="7193316" y="81841"/>
                    <a:pt x="7241809" y="90488"/>
                    <a:pt x="7291235" y="95367"/>
                  </a:cubicBezTo>
                  <a:cubicBezTo>
                    <a:pt x="7329668" y="99288"/>
                    <a:pt x="7368978" y="100585"/>
                    <a:pt x="7407395" y="104888"/>
                  </a:cubicBezTo>
                  <a:cubicBezTo>
                    <a:pt x="7438868" y="108256"/>
                    <a:pt x="7469832" y="114265"/>
                    <a:pt x="7500837" y="119515"/>
                  </a:cubicBezTo>
                  <a:cubicBezTo>
                    <a:pt x="7512146" y="121444"/>
                    <a:pt x="7523255" y="127178"/>
                    <a:pt x="7533567" y="126955"/>
                  </a:cubicBezTo>
                  <a:cubicBezTo>
                    <a:pt x="7636025" y="124121"/>
                    <a:pt x="7707510" y="164497"/>
                    <a:pt x="7792910" y="185188"/>
                  </a:cubicBezTo>
                  <a:cubicBezTo>
                    <a:pt x="7882663" y="207063"/>
                    <a:pt x="7969001" y="237914"/>
                    <a:pt x="8070699" y="235423"/>
                  </a:cubicBezTo>
                  <a:cubicBezTo>
                    <a:pt x="8132239" y="233879"/>
                    <a:pt x="8191903" y="225939"/>
                    <a:pt x="8253177" y="222473"/>
                  </a:cubicBezTo>
                  <a:cubicBezTo>
                    <a:pt x="8274949" y="221324"/>
                    <a:pt x="8299150" y="222976"/>
                    <a:pt x="8320683" y="226393"/>
                  </a:cubicBezTo>
                  <a:cubicBezTo>
                    <a:pt x="8424731" y="242340"/>
                    <a:pt x="8527777" y="249266"/>
                    <a:pt x="8631438" y="237528"/>
                  </a:cubicBezTo>
                  <a:cubicBezTo>
                    <a:pt x="8649201" y="235596"/>
                    <a:pt x="8668058" y="233915"/>
                    <a:pt x="8686410" y="234877"/>
                  </a:cubicBezTo>
                  <a:cubicBezTo>
                    <a:pt x="8786966" y="240146"/>
                    <a:pt x="8885480" y="249315"/>
                    <a:pt x="8980658" y="273001"/>
                  </a:cubicBezTo>
                  <a:cubicBezTo>
                    <a:pt x="9012626" y="280972"/>
                    <a:pt x="9052108" y="279035"/>
                    <a:pt x="9087625" y="282423"/>
                  </a:cubicBezTo>
                  <a:cubicBezTo>
                    <a:pt x="9120583" y="285484"/>
                    <a:pt x="9154319" y="287825"/>
                    <a:pt x="9186017" y="293875"/>
                  </a:cubicBezTo>
                  <a:cubicBezTo>
                    <a:pt x="9232288" y="302785"/>
                    <a:pt x="9275554" y="305815"/>
                    <a:pt x="9323931" y="302628"/>
                  </a:cubicBezTo>
                  <a:cubicBezTo>
                    <a:pt x="9370084" y="299705"/>
                    <a:pt x="9419491" y="304964"/>
                    <a:pt x="9467213" y="307275"/>
                  </a:cubicBezTo>
                  <a:cubicBezTo>
                    <a:pt x="9520438" y="309874"/>
                    <a:pt x="9573661" y="312473"/>
                    <a:pt x="9626826" y="316213"/>
                  </a:cubicBezTo>
                  <a:cubicBezTo>
                    <a:pt x="9648094" y="317708"/>
                    <a:pt x="9671915" y="326588"/>
                    <a:pt x="9689696" y="324467"/>
                  </a:cubicBezTo>
                  <a:cubicBezTo>
                    <a:pt x="9747117" y="317175"/>
                    <a:pt x="9803355" y="332523"/>
                    <a:pt x="9860526" y="329986"/>
                  </a:cubicBezTo>
                  <a:cubicBezTo>
                    <a:pt x="9888572" y="328594"/>
                    <a:pt x="9919723" y="338048"/>
                    <a:pt x="9949775" y="340386"/>
                  </a:cubicBezTo>
                  <a:cubicBezTo>
                    <a:pt x="9998886" y="344296"/>
                    <a:pt x="10048092" y="346302"/>
                    <a:pt x="10097252" y="349262"/>
                  </a:cubicBezTo>
                  <a:cubicBezTo>
                    <a:pt x="10113390" y="350297"/>
                    <a:pt x="10129133" y="351886"/>
                    <a:pt x="10145261" y="353113"/>
                  </a:cubicBezTo>
                  <a:cubicBezTo>
                    <a:pt x="10159555" y="354243"/>
                    <a:pt x="10174512" y="356743"/>
                    <a:pt x="10188159" y="356124"/>
                  </a:cubicBezTo>
                  <a:cubicBezTo>
                    <a:pt x="10237589" y="353944"/>
                    <a:pt x="10286441" y="348682"/>
                    <a:pt x="10336144" y="348235"/>
                  </a:cubicBezTo>
                  <a:cubicBezTo>
                    <a:pt x="10379222" y="347822"/>
                    <a:pt x="10423443" y="353764"/>
                    <a:pt x="10466847" y="354131"/>
                  </a:cubicBezTo>
                  <a:cubicBezTo>
                    <a:pt x="10543353" y="354898"/>
                    <a:pt x="10619988" y="353190"/>
                    <a:pt x="10696514" y="353575"/>
                  </a:cubicBezTo>
                  <a:cubicBezTo>
                    <a:pt x="10713071" y="353680"/>
                    <a:pt x="10730069" y="359342"/>
                    <a:pt x="10746932" y="360606"/>
                  </a:cubicBezTo>
                  <a:cubicBezTo>
                    <a:pt x="10799731" y="364326"/>
                    <a:pt x="10852569" y="367289"/>
                    <a:pt x="10905388" y="370627"/>
                  </a:cubicBezTo>
                  <a:cubicBezTo>
                    <a:pt x="10935470" y="372396"/>
                    <a:pt x="10965963" y="373421"/>
                    <a:pt x="10995602" y="376691"/>
                  </a:cubicBezTo>
                  <a:cubicBezTo>
                    <a:pt x="11034750" y="381032"/>
                    <a:pt x="11070168" y="386324"/>
                    <a:pt x="11107647" y="373405"/>
                  </a:cubicBezTo>
                  <a:cubicBezTo>
                    <a:pt x="11165372" y="353347"/>
                    <a:pt x="11236837" y="366060"/>
                    <a:pt x="11302440" y="364156"/>
                  </a:cubicBezTo>
                  <a:cubicBezTo>
                    <a:pt x="11319394" y="363708"/>
                    <a:pt x="11336655" y="364422"/>
                    <a:pt x="11353613" y="363785"/>
                  </a:cubicBezTo>
                  <a:cubicBezTo>
                    <a:pt x="11384961" y="362566"/>
                    <a:pt x="11415955" y="360947"/>
                    <a:pt x="11447323" y="359346"/>
                  </a:cubicBezTo>
                  <a:cubicBezTo>
                    <a:pt x="11452855" y="359066"/>
                    <a:pt x="11459104" y="359200"/>
                    <a:pt x="11464292" y="358519"/>
                  </a:cubicBezTo>
                  <a:cubicBezTo>
                    <a:pt x="11512058" y="353010"/>
                    <a:pt x="11559143" y="346321"/>
                    <a:pt x="11607560" y="342370"/>
                  </a:cubicBezTo>
                  <a:cubicBezTo>
                    <a:pt x="11631218" y="340368"/>
                    <a:pt x="11657295" y="341352"/>
                    <a:pt x="11681426" y="344335"/>
                  </a:cubicBezTo>
                  <a:cubicBezTo>
                    <a:pt x="11751997" y="352993"/>
                    <a:pt x="11821986" y="358760"/>
                    <a:pt x="11893565" y="355261"/>
                  </a:cubicBezTo>
                  <a:cubicBezTo>
                    <a:pt x="11921973" y="353889"/>
                    <a:pt x="11953288" y="360300"/>
                    <a:pt x="11983290" y="363588"/>
                  </a:cubicBezTo>
                  <a:lnTo>
                    <a:pt x="12192000" y="388018"/>
                  </a:lnTo>
                  <a:lnTo>
                    <a:pt x="12192000" y="577115"/>
                  </a:lnTo>
                  <a:lnTo>
                    <a:pt x="12157329" y="588862"/>
                  </a:lnTo>
                  <a:cubicBezTo>
                    <a:pt x="12118393" y="608572"/>
                    <a:pt x="12109715" y="605637"/>
                    <a:pt x="12066948" y="586034"/>
                  </a:cubicBezTo>
                  <a:cubicBezTo>
                    <a:pt x="12016991" y="563193"/>
                    <a:pt x="11965119" y="541779"/>
                    <a:pt x="11911344" y="521599"/>
                  </a:cubicBezTo>
                  <a:cubicBezTo>
                    <a:pt x="11894383" y="515178"/>
                    <a:pt x="11869417" y="514060"/>
                    <a:pt x="11847823" y="511785"/>
                  </a:cubicBezTo>
                  <a:cubicBezTo>
                    <a:pt x="11811233" y="507768"/>
                    <a:pt x="11773630" y="501982"/>
                    <a:pt x="11737547" y="502380"/>
                  </a:cubicBezTo>
                  <a:cubicBezTo>
                    <a:pt x="11702930" y="502855"/>
                    <a:pt x="11668388" y="508866"/>
                    <a:pt x="11636052" y="514993"/>
                  </a:cubicBezTo>
                  <a:cubicBezTo>
                    <a:pt x="11545722" y="532199"/>
                    <a:pt x="11462455" y="555118"/>
                    <a:pt x="11394706" y="590867"/>
                  </a:cubicBezTo>
                  <a:cubicBezTo>
                    <a:pt x="11385999" y="595562"/>
                    <a:pt x="11369016" y="596581"/>
                    <a:pt x="11354978" y="597561"/>
                  </a:cubicBezTo>
                  <a:cubicBezTo>
                    <a:pt x="11332076" y="599224"/>
                    <a:pt x="11308448" y="600655"/>
                    <a:pt x="11285306" y="599825"/>
                  </a:cubicBezTo>
                  <a:cubicBezTo>
                    <a:pt x="11172906" y="595841"/>
                    <a:pt x="11083430" y="617861"/>
                    <a:pt x="11008528" y="656670"/>
                  </a:cubicBezTo>
                  <a:cubicBezTo>
                    <a:pt x="10986971" y="667750"/>
                    <a:pt x="10970753" y="668236"/>
                    <a:pt x="10948735" y="652964"/>
                  </a:cubicBezTo>
                  <a:cubicBezTo>
                    <a:pt x="10923173" y="635218"/>
                    <a:pt x="10885031" y="639705"/>
                    <a:pt x="10850698" y="641721"/>
                  </a:cubicBezTo>
                  <a:cubicBezTo>
                    <a:pt x="10815269" y="643680"/>
                    <a:pt x="10779458" y="645811"/>
                    <a:pt x="10744026" y="647769"/>
                  </a:cubicBezTo>
                  <a:cubicBezTo>
                    <a:pt x="10717832" y="649066"/>
                    <a:pt x="10692021" y="650003"/>
                    <a:pt x="10666160" y="651891"/>
                  </a:cubicBezTo>
                  <a:cubicBezTo>
                    <a:pt x="10585627" y="657783"/>
                    <a:pt x="10513854" y="650969"/>
                    <a:pt x="10450521" y="616552"/>
                  </a:cubicBezTo>
                  <a:cubicBezTo>
                    <a:pt x="10402221" y="590175"/>
                    <a:pt x="10339099" y="579806"/>
                    <a:pt x="10271192" y="583498"/>
                  </a:cubicBezTo>
                  <a:cubicBezTo>
                    <a:pt x="10262701" y="584006"/>
                    <a:pt x="10251859" y="587254"/>
                    <a:pt x="10246067" y="585423"/>
                  </a:cubicBezTo>
                  <a:cubicBezTo>
                    <a:pt x="10158786" y="558528"/>
                    <a:pt x="10086634" y="594049"/>
                    <a:pt x="10005027" y="592252"/>
                  </a:cubicBezTo>
                  <a:cubicBezTo>
                    <a:pt x="9969004" y="591507"/>
                    <a:pt x="9931565" y="603664"/>
                    <a:pt x="9898681" y="613195"/>
                  </a:cubicBezTo>
                  <a:cubicBezTo>
                    <a:pt x="9853463" y="626281"/>
                    <a:pt x="9813049" y="639042"/>
                    <a:pt x="9753225" y="629038"/>
                  </a:cubicBezTo>
                  <a:cubicBezTo>
                    <a:pt x="9693404" y="618845"/>
                    <a:pt x="9637675" y="628898"/>
                    <a:pt x="9591376" y="648601"/>
                  </a:cubicBezTo>
                  <a:cubicBezTo>
                    <a:pt x="9556001" y="663537"/>
                    <a:pt x="9518120" y="663077"/>
                    <a:pt x="9472860" y="655936"/>
                  </a:cubicBezTo>
                  <a:cubicBezTo>
                    <a:pt x="9416283" y="647056"/>
                    <a:pt x="9357217" y="643578"/>
                    <a:pt x="9299788" y="636945"/>
                  </a:cubicBezTo>
                  <a:cubicBezTo>
                    <a:pt x="9287347" y="635531"/>
                    <a:pt x="9271710" y="632039"/>
                    <a:pt x="9264605" y="627087"/>
                  </a:cubicBezTo>
                  <a:cubicBezTo>
                    <a:pt x="9177661" y="565680"/>
                    <a:pt x="9051076" y="558473"/>
                    <a:pt x="8926435" y="549269"/>
                  </a:cubicBezTo>
                  <a:cubicBezTo>
                    <a:pt x="8850925" y="543595"/>
                    <a:pt x="8774954" y="539613"/>
                    <a:pt x="8698934" y="536583"/>
                  </a:cubicBezTo>
                  <a:cubicBezTo>
                    <a:pt x="8673232" y="535428"/>
                    <a:pt x="8645916" y="537050"/>
                    <a:pt x="8622862" y="541563"/>
                  </a:cubicBezTo>
                  <a:cubicBezTo>
                    <a:pt x="8574890" y="551069"/>
                    <a:pt x="8530403" y="564380"/>
                    <a:pt x="8482784" y="574094"/>
                  </a:cubicBezTo>
                  <a:cubicBezTo>
                    <a:pt x="8464923" y="577929"/>
                    <a:pt x="8442157" y="576927"/>
                    <a:pt x="8421565" y="576610"/>
                  </a:cubicBezTo>
                  <a:cubicBezTo>
                    <a:pt x="8385152" y="576229"/>
                    <a:pt x="8345023" y="569546"/>
                    <a:pt x="8313469" y="574762"/>
                  </a:cubicBezTo>
                  <a:cubicBezTo>
                    <a:pt x="8231431" y="588203"/>
                    <a:pt x="8155671" y="580227"/>
                    <a:pt x="8079520" y="558685"/>
                  </a:cubicBezTo>
                  <a:cubicBezTo>
                    <a:pt x="7972906" y="528487"/>
                    <a:pt x="7870782" y="525043"/>
                    <a:pt x="7773327" y="558854"/>
                  </a:cubicBezTo>
                  <a:cubicBezTo>
                    <a:pt x="7729470" y="574107"/>
                    <a:pt x="7688069" y="563543"/>
                    <a:pt x="7652477" y="547561"/>
                  </a:cubicBezTo>
                  <a:cubicBezTo>
                    <a:pt x="7611494" y="529005"/>
                    <a:pt x="7570974" y="522685"/>
                    <a:pt x="7522274" y="532150"/>
                  </a:cubicBezTo>
                  <a:cubicBezTo>
                    <a:pt x="7511488" y="534257"/>
                    <a:pt x="7496511" y="532136"/>
                    <a:pt x="7484080" y="530532"/>
                  </a:cubicBezTo>
                  <a:cubicBezTo>
                    <a:pt x="7413133" y="522044"/>
                    <a:pt x="7341987" y="510303"/>
                    <a:pt x="7282277" y="540177"/>
                  </a:cubicBezTo>
                  <a:cubicBezTo>
                    <a:pt x="7270558" y="546051"/>
                    <a:pt x="7251336" y="547713"/>
                    <a:pt x="7235690" y="551282"/>
                  </a:cubicBezTo>
                  <a:cubicBezTo>
                    <a:pt x="7170161" y="565782"/>
                    <a:pt x="7172820" y="564203"/>
                    <a:pt x="7116339" y="539494"/>
                  </a:cubicBezTo>
                  <a:cubicBezTo>
                    <a:pt x="7086841" y="526502"/>
                    <a:pt x="7045980" y="512724"/>
                    <a:pt x="7011067" y="511848"/>
                  </a:cubicBezTo>
                  <a:cubicBezTo>
                    <a:pt x="6800473" y="506533"/>
                    <a:pt x="6601893" y="468653"/>
                    <a:pt x="6403234" y="432296"/>
                  </a:cubicBezTo>
                  <a:cubicBezTo>
                    <a:pt x="6280760" y="409851"/>
                    <a:pt x="6160432" y="402592"/>
                    <a:pt x="6036273" y="412301"/>
                  </a:cubicBezTo>
                  <a:cubicBezTo>
                    <a:pt x="5946471" y="419425"/>
                    <a:pt x="5863077" y="395593"/>
                    <a:pt x="5780467" y="377910"/>
                  </a:cubicBezTo>
                  <a:cubicBezTo>
                    <a:pt x="5763357" y="374343"/>
                    <a:pt x="5747757" y="363033"/>
                    <a:pt x="5739051" y="353609"/>
                  </a:cubicBezTo>
                  <a:cubicBezTo>
                    <a:pt x="5707675" y="320294"/>
                    <a:pt x="5653252" y="312483"/>
                    <a:pt x="5583566" y="321995"/>
                  </a:cubicBezTo>
                  <a:cubicBezTo>
                    <a:pt x="5528347" y="329404"/>
                    <a:pt x="5477716" y="340486"/>
                    <a:pt x="5432030" y="362512"/>
                  </a:cubicBezTo>
                  <a:cubicBezTo>
                    <a:pt x="5378421" y="388318"/>
                    <a:pt x="5322767" y="418026"/>
                    <a:pt x="5241398" y="425781"/>
                  </a:cubicBezTo>
                  <a:cubicBezTo>
                    <a:pt x="5206262" y="429089"/>
                    <a:pt x="5176131" y="428273"/>
                    <a:pt x="5139710" y="421022"/>
                  </a:cubicBezTo>
                  <a:cubicBezTo>
                    <a:pt x="5069048" y="407018"/>
                    <a:pt x="4997864" y="396037"/>
                    <a:pt x="4929402" y="424310"/>
                  </a:cubicBezTo>
                  <a:cubicBezTo>
                    <a:pt x="4891785" y="439890"/>
                    <a:pt x="4841650" y="448519"/>
                    <a:pt x="4782793" y="441046"/>
                  </a:cubicBezTo>
                  <a:cubicBezTo>
                    <a:pt x="4709316" y="431663"/>
                    <a:pt x="4641426" y="442031"/>
                    <a:pt x="4577594" y="459290"/>
                  </a:cubicBezTo>
                  <a:cubicBezTo>
                    <a:pt x="4554816" y="465538"/>
                    <a:pt x="4527069" y="468279"/>
                    <a:pt x="4500826" y="470529"/>
                  </a:cubicBezTo>
                  <a:cubicBezTo>
                    <a:pt x="4440199" y="475746"/>
                    <a:pt x="4379252" y="479993"/>
                    <a:pt x="4317973" y="483649"/>
                  </a:cubicBezTo>
                  <a:cubicBezTo>
                    <a:pt x="4267762" y="486741"/>
                    <a:pt x="4217264" y="488292"/>
                    <a:pt x="4166722" y="490602"/>
                  </a:cubicBezTo>
                  <a:cubicBezTo>
                    <a:pt x="4111394" y="493045"/>
                    <a:pt x="4067073" y="503124"/>
                    <a:pt x="4042814" y="530660"/>
                  </a:cubicBezTo>
                  <a:cubicBezTo>
                    <a:pt x="4034996" y="539407"/>
                    <a:pt x="4017001" y="545715"/>
                    <a:pt x="4002653" y="552594"/>
                  </a:cubicBezTo>
                  <a:cubicBezTo>
                    <a:pt x="3992459" y="557592"/>
                    <a:pt x="3979023" y="561086"/>
                    <a:pt x="3969549" y="566312"/>
                  </a:cubicBezTo>
                  <a:cubicBezTo>
                    <a:pt x="3919896" y="593854"/>
                    <a:pt x="3870968" y="621622"/>
                    <a:pt x="3821685" y="649183"/>
                  </a:cubicBezTo>
                  <a:cubicBezTo>
                    <a:pt x="3816761" y="651788"/>
                    <a:pt x="3811445" y="654943"/>
                    <a:pt x="3805138" y="655947"/>
                  </a:cubicBezTo>
                  <a:cubicBezTo>
                    <a:pt x="3739817" y="666451"/>
                    <a:pt x="3673801" y="676154"/>
                    <a:pt x="3609177" y="687459"/>
                  </a:cubicBezTo>
                  <a:cubicBezTo>
                    <a:pt x="3584288" y="691878"/>
                    <a:pt x="3558597" y="697589"/>
                    <a:pt x="3539727" y="706521"/>
                  </a:cubicBezTo>
                  <a:cubicBezTo>
                    <a:pt x="3496714" y="726780"/>
                    <a:pt x="3457268" y="749132"/>
                    <a:pt x="3396572" y="755681"/>
                  </a:cubicBezTo>
                  <a:cubicBezTo>
                    <a:pt x="3378807" y="757611"/>
                    <a:pt x="3357809" y="758036"/>
                    <a:pt x="3341054" y="754679"/>
                  </a:cubicBezTo>
                  <a:cubicBezTo>
                    <a:pt x="3272962" y="740809"/>
                    <a:pt x="3206471" y="724541"/>
                    <a:pt x="3138775" y="710120"/>
                  </a:cubicBezTo>
                  <a:cubicBezTo>
                    <a:pt x="3095820" y="701191"/>
                    <a:pt x="3056969" y="691141"/>
                    <a:pt x="3037283" y="666453"/>
                  </a:cubicBezTo>
                  <a:cubicBezTo>
                    <a:pt x="3031764" y="659487"/>
                    <a:pt x="3015626" y="651391"/>
                    <a:pt x="3002117" y="649347"/>
                  </a:cubicBezTo>
                  <a:cubicBezTo>
                    <a:pt x="2915220" y="636209"/>
                    <a:pt x="2829194" y="627503"/>
                    <a:pt x="2747294" y="652400"/>
                  </a:cubicBezTo>
                  <a:cubicBezTo>
                    <a:pt x="2730084" y="657794"/>
                    <a:pt x="2698519" y="656140"/>
                    <a:pt x="2676273" y="652304"/>
                  </a:cubicBezTo>
                  <a:cubicBezTo>
                    <a:pt x="2590546" y="637890"/>
                    <a:pt x="2508883" y="630176"/>
                    <a:pt x="2432360" y="657836"/>
                  </a:cubicBezTo>
                  <a:cubicBezTo>
                    <a:pt x="2423352" y="661179"/>
                    <a:pt x="2395274" y="656272"/>
                    <a:pt x="2382311" y="650824"/>
                  </a:cubicBezTo>
                  <a:cubicBezTo>
                    <a:pt x="2257393" y="597728"/>
                    <a:pt x="2187724" y="592930"/>
                    <a:pt x="2055134" y="630053"/>
                  </a:cubicBezTo>
                  <a:cubicBezTo>
                    <a:pt x="2046542" y="632464"/>
                    <a:pt x="2035364" y="635121"/>
                    <a:pt x="2031829" y="639324"/>
                  </a:cubicBezTo>
                  <a:cubicBezTo>
                    <a:pt x="2007977" y="666120"/>
                    <a:pt x="1960229" y="664380"/>
                    <a:pt x="1912764" y="664183"/>
                  </a:cubicBezTo>
                  <a:cubicBezTo>
                    <a:pt x="1860521" y="663924"/>
                    <a:pt x="1808236" y="664426"/>
                    <a:pt x="1755637" y="663960"/>
                  </a:cubicBezTo>
                  <a:cubicBezTo>
                    <a:pt x="1746439" y="663859"/>
                    <a:pt x="1736243" y="661799"/>
                    <a:pt x="1727159" y="659605"/>
                  </a:cubicBezTo>
                  <a:cubicBezTo>
                    <a:pt x="1692256" y="651480"/>
                    <a:pt x="1658604" y="640559"/>
                    <a:pt x="1622470" y="634850"/>
                  </a:cubicBezTo>
                  <a:cubicBezTo>
                    <a:pt x="1544362" y="622552"/>
                    <a:pt x="1469248" y="602210"/>
                    <a:pt x="1385955" y="604522"/>
                  </a:cubicBezTo>
                  <a:cubicBezTo>
                    <a:pt x="1371585" y="604913"/>
                    <a:pt x="1355357" y="598530"/>
                    <a:pt x="1340055" y="595629"/>
                  </a:cubicBezTo>
                  <a:cubicBezTo>
                    <a:pt x="1312351" y="590552"/>
                    <a:pt x="1285460" y="583993"/>
                    <a:pt x="1257271" y="581180"/>
                  </a:cubicBezTo>
                  <a:cubicBezTo>
                    <a:pt x="1182583" y="573830"/>
                    <a:pt x="1107142" y="566824"/>
                    <a:pt x="1031914" y="562692"/>
                  </a:cubicBezTo>
                  <a:cubicBezTo>
                    <a:pt x="995593" y="560597"/>
                    <a:pt x="958880" y="565923"/>
                    <a:pt x="922031" y="566853"/>
                  </a:cubicBezTo>
                  <a:cubicBezTo>
                    <a:pt x="905446" y="567320"/>
                    <a:pt x="878533" y="568199"/>
                    <a:pt x="873250" y="563724"/>
                  </a:cubicBezTo>
                  <a:cubicBezTo>
                    <a:pt x="832343" y="529722"/>
                    <a:pt x="772202" y="532674"/>
                    <a:pt x="711627" y="529880"/>
                  </a:cubicBezTo>
                  <a:cubicBezTo>
                    <a:pt x="577999" y="523641"/>
                    <a:pt x="447408" y="543696"/>
                    <a:pt x="311112" y="525106"/>
                  </a:cubicBezTo>
                  <a:cubicBezTo>
                    <a:pt x="271645" y="519795"/>
                    <a:pt x="226936" y="530235"/>
                    <a:pt x="184145" y="532188"/>
                  </a:cubicBezTo>
                  <a:cubicBezTo>
                    <a:pt x="162015" y="533128"/>
                    <a:pt x="137665" y="534333"/>
                    <a:pt x="116886" y="530572"/>
                  </a:cubicBezTo>
                  <a:cubicBezTo>
                    <a:pt x="84810" y="524693"/>
                    <a:pt x="54011" y="515448"/>
                    <a:pt x="23941" y="506433"/>
                  </a:cubicBezTo>
                  <a:lnTo>
                    <a:pt x="0" y="502149"/>
                  </a:lnTo>
                  <a:close/>
                </a:path>
              </a:pathLst>
            </a:custGeom>
            <a:blipFill>
              <a:blip r:embed="rId4">
                <a:alphaModFix amt="57000"/>
              </a:blip>
              <a:tile tx="0" ty="0" sx="100000" sy="100000" flip="none" algn="tl"/>
            </a:blip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091589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892C0B1-6AD0-50EB-852B-71B2A1B67D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/>
        </p:blipFill>
        <p:spPr>
          <a:xfrm>
            <a:off x="1" y="0"/>
            <a:ext cx="12192000" cy="685274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FC1F99C-11B2-E418-BF07-41B33BC25285}"/>
              </a:ext>
            </a:extLst>
          </p:cNvPr>
          <p:cNvSpPr txBox="1"/>
          <p:nvPr/>
        </p:nvSpPr>
        <p:spPr>
          <a:xfrm>
            <a:off x="0" y="212611"/>
            <a:ext cx="102058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L" sz="2000" dirty="0">
                <a:solidFill>
                  <a:schemeClr val="bg1"/>
                </a:solidFill>
                <a:latin typeface="Annai MN" pitchFamily="2" charset="77"/>
                <a:ea typeface="Annai MN" pitchFamily="2" charset="77"/>
                <a:cs typeface="Annai MN" pitchFamily="2" charset="77"/>
              </a:rPr>
              <a:t>Using a Bar Chart to check the relationship between Price and flight category (day of the week, morning or evening flight)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750376A-402A-5489-4D51-1195E7388864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0000"/>
          </a:blip>
          <a:stretch>
            <a:fillRect/>
          </a:stretch>
        </p:blipFill>
        <p:spPr>
          <a:xfrm>
            <a:off x="0" y="2949677"/>
            <a:ext cx="6318578" cy="390306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97D1C2B-DBD0-9E1E-F1D2-0FB2CBA6EA73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86000"/>
          </a:blip>
          <a:stretch>
            <a:fillRect/>
          </a:stretch>
        </p:blipFill>
        <p:spPr>
          <a:xfrm>
            <a:off x="6523681" y="2654330"/>
            <a:ext cx="5668319" cy="4198414"/>
          </a:xfrm>
          <a:prstGeom prst="rect">
            <a:avLst/>
          </a:prstGeom>
        </p:spPr>
      </p:pic>
      <p:pic>
        <p:nvPicPr>
          <p:cNvPr id="3" name="Picture 2" descr="A screenshot of a computer program&#10;&#10;Description automatically generated with low confidence">
            <a:extLst>
              <a:ext uri="{FF2B5EF4-FFF2-40B4-BE49-F238E27FC236}">
                <a16:creationId xmlns:a16="http://schemas.microsoft.com/office/drawing/2014/main" id="{2690F4F7-1B1D-7385-ADCD-8F3533EDB665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8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2" y="1007735"/>
            <a:ext cx="5613728" cy="1877854"/>
          </a:xfrm>
          <a:prstGeom prst="rect">
            <a:avLst/>
          </a:prstGeom>
        </p:spPr>
      </p:pic>
      <p:pic>
        <p:nvPicPr>
          <p:cNvPr id="5" name="Picture 4" descr="A screen shot of a computer code&#10;&#10;Description automatically generated with low confidence">
            <a:extLst>
              <a:ext uri="{FF2B5EF4-FFF2-40B4-BE49-F238E27FC236}">
                <a16:creationId xmlns:a16="http://schemas.microsoft.com/office/drawing/2014/main" id="{807E906A-54D5-F9B5-5B2A-AE21E73D0CE1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8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9089" y="986925"/>
            <a:ext cx="5668319" cy="1600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8712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TimeLine</a:t>
            </a:r>
          </a:p>
        </p:txBody>
      </p:sp>
      <p:grpSp>
        <p:nvGrpSpPr>
          <p:cNvPr id="9" name="Group 8"/>
          <p:cNvGrpSpPr/>
          <p:nvPr/>
        </p:nvGrpSpPr>
        <p:grpSpPr>
          <a:xfrm flipV="1">
            <a:off x="3370329" y="-1"/>
            <a:ext cx="5529121" cy="63795"/>
            <a:chOff x="1569493" y="491319"/>
            <a:chExt cx="4626591" cy="286603"/>
          </a:xfrm>
        </p:grpSpPr>
        <p:sp>
          <p:nvSpPr>
            <p:cNvPr id="10" name="Rectangle 9"/>
            <p:cNvSpPr/>
            <p:nvPr userDrawn="1"/>
          </p:nvSpPr>
          <p:spPr>
            <a:xfrm>
              <a:off x="1569493" y="491319"/>
              <a:ext cx="1542197" cy="28660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3111690" y="491319"/>
              <a:ext cx="1542197" cy="28660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4653887" y="491319"/>
              <a:ext cx="1542197" cy="28660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91" name="Straight Arrow Connector 5">
            <a:extLst>
              <a:ext uri="{FF2B5EF4-FFF2-40B4-BE49-F238E27FC236}">
                <a16:creationId xmlns:a16="http://schemas.microsoft.com/office/drawing/2014/main" id="{62BAE96C-5D46-499F-85DD-DD4A044FACB5}"/>
              </a:ext>
            </a:extLst>
          </p:cNvPr>
          <p:cNvCxnSpPr>
            <a:cxnSpLocks/>
          </p:cNvCxnSpPr>
          <p:nvPr/>
        </p:nvCxnSpPr>
        <p:spPr>
          <a:xfrm flipV="1">
            <a:off x="196770" y="3709731"/>
            <a:ext cx="11699955" cy="39765"/>
          </a:xfrm>
          <a:prstGeom prst="straightConnector1">
            <a:avLst/>
          </a:prstGeom>
          <a:ln w="38100" cmpd="sng">
            <a:solidFill>
              <a:schemeClr val="accent3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2" name="Group 6">
            <a:extLst>
              <a:ext uri="{FF2B5EF4-FFF2-40B4-BE49-F238E27FC236}">
                <a16:creationId xmlns:a16="http://schemas.microsoft.com/office/drawing/2014/main" id="{D903A86E-DD79-4AEE-A582-3AAAAAFB9ED6}"/>
              </a:ext>
            </a:extLst>
          </p:cNvPr>
          <p:cNvGrpSpPr/>
          <p:nvPr/>
        </p:nvGrpSpPr>
        <p:grpSpPr>
          <a:xfrm>
            <a:off x="2446790" y="4053409"/>
            <a:ext cx="1633245" cy="1614481"/>
            <a:chOff x="2044353" y="1814519"/>
            <a:chExt cx="1633245" cy="1614481"/>
          </a:xfrm>
        </p:grpSpPr>
        <p:sp>
          <p:nvSpPr>
            <p:cNvPr id="93" name="Frame 7">
              <a:extLst>
                <a:ext uri="{FF2B5EF4-FFF2-40B4-BE49-F238E27FC236}">
                  <a16:creationId xmlns:a16="http://schemas.microsoft.com/office/drawing/2014/main" id="{FF68433A-1561-469B-9F3D-8A8E4FF9C52B}"/>
                </a:ext>
              </a:extLst>
            </p:cNvPr>
            <p:cNvSpPr/>
            <p:nvPr/>
          </p:nvSpPr>
          <p:spPr>
            <a:xfrm>
              <a:off x="2044353" y="2612683"/>
              <a:ext cx="1633245" cy="816317"/>
            </a:xfrm>
            <a:prstGeom prst="fram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94" name="Up Arrow 8">
              <a:extLst>
                <a:ext uri="{FF2B5EF4-FFF2-40B4-BE49-F238E27FC236}">
                  <a16:creationId xmlns:a16="http://schemas.microsoft.com/office/drawing/2014/main" id="{BEB9F658-F25A-4523-88D3-C2F36F26D22C}"/>
                </a:ext>
              </a:extLst>
            </p:cNvPr>
            <p:cNvSpPr/>
            <p:nvPr/>
          </p:nvSpPr>
          <p:spPr>
            <a:xfrm>
              <a:off x="2537372" y="1814519"/>
              <a:ext cx="484632" cy="816317"/>
            </a:xfrm>
            <a:prstGeom prst="upArrow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95" name="Text Placeholder 12">
              <a:extLst>
                <a:ext uri="{FF2B5EF4-FFF2-40B4-BE49-F238E27FC236}">
                  <a16:creationId xmlns:a16="http://schemas.microsoft.com/office/drawing/2014/main" id="{B4C4A4D7-5389-41BC-934A-0E95A5F1336F}"/>
                </a:ext>
              </a:extLst>
            </p:cNvPr>
            <p:cNvSpPr txBox="1">
              <a:spLocks/>
            </p:cNvSpPr>
            <p:nvPr/>
          </p:nvSpPr>
          <p:spPr>
            <a:xfrm>
              <a:off x="2135462" y="2791287"/>
              <a:ext cx="1414564" cy="459108"/>
            </a:xfrm>
            <a:prstGeom prst="rect">
              <a:avLst/>
            </a:prstGeom>
          </p:spPr>
          <p:txBody>
            <a:bodyPr lIns="0" tIns="0" rIns="0" bIns="0" anchor="ctr"/>
            <a:lstStyle>
              <a:lvl1pPr marL="0" indent="0" algn="l" defTabSz="914400" rtl="0" eaLnBrk="1" latinLnBrk="0" hangingPunct="1">
                <a:spcBef>
                  <a:spcPct val="20000"/>
                </a:spcBef>
                <a:buFontTx/>
                <a:buNone/>
                <a:defRPr sz="3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800" dirty="0">
                  <a:latin typeface="Annai MN" pitchFamily="2" charset="77"/>
                  <a:ea typeface="Annai MN" pitchFamily="2" charset="77"/>
                  <a:cs typeface="Annai MN" pitchFamily="2" charset="77"/>
                </a:rPr>
                <a:t>Second Step</a:t>
              </a:r>
            </a:p>
          </p:txBody>
        </p:sp>
      </p:grpSp>
      <p:sp>
        <p:nvSpPr>
          <p:cNvPr id="97" name="TextBox 96">
            <a:extLst>
              <a:ext uri="{FF2B5EF4-FFF2-40B4-BE49-F238E27FC236}">
                <a16:creationId xmlns:a16="http://schemas.microsoft.com/office/drawing/2014/main" id="{9F110F15-F837-42D5-99AC-0FEB05DB2AD6}"/>
              </a:ext>
            </a:extLst>
          </p:cNvPr>
          <p:cNvSpPr txBox="1"/>
          <p:nvPr/>
        </p:nvSpPr>
        <p:spPr>
          <a:xfrm>
            <a:off x="156271" y="4310713"/>
            <a:ext cx="20362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accent1">
                    <a:lumMod val="75000"/>
                  </a:schemeClr>
                </a:solidFill>
                <a:latin typeface="Annai MN" pitchFamily="2" charset="77"/>
                <a:ea typeface="Annai MN" pitchFamily="2" charset="77"/>
                <a:cs typeface="Annai MN" pitchFamily="2" charset="77"/>
              </a:rPr>
              <a:t>What is the predicting question?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CC037F5B-9DDD-4BD5-A192-1BC329EFAD70}"/>
              </a:ext>
            </a:extLst>
          </p:cNvPr>
          <p:cNvSpPr txBox="1"/>
          <p:nvPr/>
        </p:nvSpPr>
        <p:spPr>
          <a:xfrm>
            <a:off x="8403373" y="4310713"/>
            <a:ext cx="20362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accent1">
                    <a:lumMod val="75000"/>
                  </a:schemeClr>
                </a:solidFill>
                <a:latin typeface="Annai MN" pitchFamily="2" charset="77"/>
                <a:ea typeface="Annai MN" pitchFamily="2" charset="77"/>
                <a:cs typeface="Annai MN" pitchFamily="2" charset="77"/>
              </a:rPr>
              <a:t>Machine Learning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3FF14138-F0D4-4B49-89D3-0A6284826C78}"/>
              </a:ext>
            </a:extLst>
          </p:cNvPr>
          <p:cNvSpPr txBox="1"/>
          <p:nvPr/>
        </p:nvSpPr>
        <p:spPr>
          <a:xfrm>
            <a:off x="2123873" y="2602962"/>
            <a:ext cx="203627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accent1">
                    <a:lumMod val="75000"/>
                  </a:schemeClr>
                </a:solidFill>
                <a:latin typeface="Annai MN" pitchFamily="2" charset="77"/>
                <a:ea typeface="Annai MN" pitchFamily="2" charset="77"/>
                <a:cs typeface="Annai MN" pitchFamily="2" charset="77"/>
              </a:rPr>
              <a:t>Crawling and gathering all the data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FADDB3B6-200F-49D4-A326-FD81B9321551}"/>
              </a:ext>
            </a:extLst>
          </p:cNvPr>
          <p:cNvSpPr txBox="1"/>
          <p:nvPr/>
        </p:nvSpPr>
        <p:spPr>
          <a:xfrm>
            <a:off x="6340142" y="2710684"/>
            <a:ext cx="20362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accent1">
                    <a:lumMod val="75000"/>
                  </a:schemeClr>
                </a:solidFill>
                <a:latin typeface="Annai MN" pitchFamily="2" charset="77"/>
                <a:ea typeface="Annai MN" pitchFamily="2" charset="77"/>
                <a:cs typeface="Annai MN" pitchFamily="2" charset="77"/>
              </a:rPr>
              <a:t>Eda and Visualization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D974A5B3-111A-473B-99D0-D8E37AF3152C}"/>
              </a:ext>
            </a:extLst>
          </p:cNvPr>
          <p:cNvSpPr txBox="1"/>
          <p:nvPr/>
        </p:nvSpPr>
        <p:spPr>
          <a:xfrm>
            <a:off x="4278563" y="4310713"/>
            <a:ext cx="20362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accent1">
                    <a:lumMod val="75000"/>
                  </a:schemeClr>
                </a:solidFill>
                <a:latin typeface="Annai MN" pitchFamily="2" charset="77"/>
                <a:ea typeface="Annai MN" pitchFamily="2" charset="77"/>
                <a:cs typeface="Annai MN" pitchFamily="2" charset="77"/>
              </a:rPr>
              <a:t>Cleaning all the data gathered</a:t>
            </a:r>
          </a:p>
        </p:txBody>
      </p:sp>
      <p:grpSp>
        <p:nvGrpSpPr>
          <p:cNvPr id="111" name="Group 25">
            <a:extLst>
              <a:ext uri="{FF2B5EF4-FFF2-40B4-BE49-F238E27FC236}">
                <a16:creationId xmlns:a16="http://schemas.microsoft.com/office/drawing/2014/main" id="{15EFEBC2-0668-4BA4-8AA4-0D7A5378FC82}"/>
              </a:ext>
            </a:extLst>
          </p:cNvPr>
          <p:cNvGrpSpPr/>
          <p:nvPr/>
        </p:nvGrpSpPr>
        <p:grpSpPr>
          <a:xfrm>
            <a:off x="6653650" y="4027672"/>
            <a:ext cx="1633245" cy="1631605"/>
            <a:chOff x="1792501" y="1798208"/>
            <a:chExt cx="1633245" cy="1631605"/>
          </a:xfrm>
        </p:grpSpPr>
        <p:sp>
          <p:nvSpPr>
            <p:cNvPr id="112" name="Frame 26">
              <a:extLst>
                <a:ext uri="{FF2B5EF4-FFF2-40B4-BE49-F238E27FC236}">
                  <a16:creationId xmlns:a16="http://schemas.microsoft.com/office/drawing/2014/main" id="{899AE077-11F8-4543-8DCD-18BDD5E51C91}"/>
                </a:ext>
              </a:extLst>
            </p:cNvPr>
            <p:cNvSpPr/>
            <p:nvPr/>
          </p:nvSpPr>
          <p:spPr>
            <a:xfrm>
              <a:off x="1792501" y="2613496"/>
              <a:ext cx="1633245" cy="816317"/>
            </a:xfrm>
            <a:prstGeom prst="fram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13" name="Up Arrow 27">
              <a:extLst>
                <a:ext uri="{FF2B5EF4-FFF2-40B4-BE49-F238E27FC236}">
                  <a16:creationId xmlns:a16="http://schemas.microsoft.com/office/drawing/2014/main" id="{9D23D42F-AE94-40EE-9FAB-7C117377E14F}"/>
                </a:ext>
              </a:extLst>
            </p:cNvPr>
            <p:cNvSpPr/>
            <p:nvPr/>
          </p:nvSpPr>
          <p:spPr>
            <a:xfrm>
              <a:off x="2289570" y="1798208"/>
              <a:ext cx="484632" cy="816317"/>
            </a:xfrm>
            <a:prstGeom prst="upArrow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14" name="Text Placeholder 12">
              <a:extLst>
                <a:ext uri="{FF2B5EF4-FFF2-40B4-BE49-F238E27FC236}">
                  <a16:creationId xmlns:a16="http://schemas.microsoft.com/office/drawing/2014/main" id="{54B9A115-982E-4CDB-94CB-D042DE0E6267}"/>
                </a:ext>
              </a:extLst>
            </p:cNvPr>
            <p:cNvSpPr txBox="1">
              <a:spLocks/>
            </p:cNvSpPr>
            <p:nvPr/>
          </p:nvSpPr>
          <p:spPr>
            <a:xfrm>
              <a:off x="1879262" y="2792615"/>
              <a:ext cx="1456256" cy="459108"/>
            </a:xfrm>
            <a:prstGeom prst="rect">
              <a:avLst/>
            </a:prstGeom>
          </p:spPr>
          <p:txBody>
            <a:bodyPr lIns="0" tIns="0" rIns="0" bIns="0" anchor="ctr"/>
            <a:lstStyle>
              <a:lvl1pPr marL="0" indent="0" algn="l" defTabSz="914400" rtl="0" eaLnBrk="1" latinLnBrk="0" hangingPunct="1">
                <a:spcBef>
                  <a:spcPct val="20000"/>
                </a:spcBef>
                <a:buFontTx/>
                <a:buNone/>
                <a:defRPr sz="3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800" dirty="0">
                  <a:latin typeface="Annai MN" pitchFamily="2" charset="77"/>
                  <a:ea typeface="Annai MN" pitchFamily="2" charset="77"/>
                  <a:cs typeface="Annai MN" pitchFamily="2" charset="77"/>
                </a:rPr>
                <a:t>Fourth Step</a:t>
              </a:r>
            </a:p>
          </p:txBody>
        </p:sp>
      </p:grpSp>
      <p:grpSp>
        <p:nvGrpSpPr>
          <p:cNvPr id="115" name="Group 29">
            <a:extLst>
              <a:ext uri="{FF2B5EF4-FFF2-40B4-BE49-F238E27FC236}">
                <a16:creationId xmlns:a16="http://schemas.microsoft.com/office/drawing/2014/main" id="{98856251-D7E1-4D50-966A-AD91806DEFA2}"/>
              </a:ext>
            </a:extLst>
          </p:cNvPr>
          <p:cNvGrpSpPr/>
          <p:nvPr/>
        </p:nvGrpSpPr>
        <p:grpSpPr>
          <a:xfrm rot="10800000">
            <a:off x="514652" y="1818651"/>
            <a:ext cx="1319516" cy="1630794"/>
            <a:chOff x="2073386" y="1798208"/>
            <a:chExt cx="956471" cy="1630794"/>
          </a:xfrm>
        </p:grpSpPr>
        <p:sp>
          <p:nvSpPr>
            <p:cNvPr id="116" name="Frame 30">
              <a:extLst>
                <a:ext uri="{FF2B5EF4-FFF2-40B4-BE49-F238E27FC236}">
                  <a16:creationId xmlns:a16="http://schemas.microsoft.com/office/drawing/2014/main" id="{A7FA8148-2F96-4578-B8C1-28088059184A}"/>
                </a:ext>
              </a:extLst>
            </p:cNvPr>
            <p:cNvSpPr/>
            <p:nvPr/>
          </p:nvSpPr>
          <p:spPr>
            <a:xfrm>
              <a:off x="2073386" y="2612685"/>
              <a:ext cx="956471" cy="816317"/>
            </a:xfrm>
            <a:prstGeom prst="fram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17" name="Up Arrow 31">
              <a:extLst>
                <a:ext uri="{FF2B5EF4-FFF2-40B4-BE49-F238E27FC236}">
                  <a16:creationId xmlns:a16="http://schemas.microsoft.com/office/drawing/2014/main" id="{CDD9FA25-935F-4D63-A6B5-2B1696084CB8}"/>
                </a:ext>
              </a:extLst>
            </p:cNvPr>
            <p:cNvSpPr/>
            <p:nvPr/>
          </p:nvSpPr>
          <p:spPr>
            <a:xfrm>
              <a:off x="2289570" y="1798208"/>
              <a:ext cx="484632" cy="816317"/>
            </a:xfrm>
            <a:prstGeom prst="upArrow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18" name="Text Placeholder 12">
              <a:extLst>
                <a:ext uri="{FF2B5EF4-FFF2-40B4-BE49-F238E27FC236}">
                  <a16:creationId xmlns:a16="http://schemas.microsoft.com/office/drawing/2014/main" id="{E16C2133-20A6-48AE-8FBF-02A2EAD22080}"/>
                </a:ext>
              </a:extLst>
            </p:cNvPr>
            <p:cNvSpPr txBox="1">
              <a:spLocks/>
            </p:cNvSpPr>
            <p:nvPr/>
          </p:nvSpPr>
          <p:spPr>
            <a:xfrm rot="10800000">
              <a:off x="2115304" y="2769382"/>
              <a:ext cx="872636" cy="459108"/>
            </a:xfrm>
            <a:prstGeom prst="rect">
              <a:avLst/>
            </a:prstGeom>
          </p:spPr>
          <p:txBody>
            <a:bodyPr lIns="0" tIns="0" rIns="0" bIns="0" anchor="ctr"/>
            <a:lstStyle>
              <a:lvl1pPr marL="0" indent="0" algn="l" defTabSz="914400" rtl="0" eaLnBrk="1" latinLnBrk="0" hangingPunct="1">
                <a:spcBef>
                  <a:spcPct val="20000"/>
                </a:spcBef>
                <a:buFontTx/>
                <a:buNone/>
                <a:defRPr sz="3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800" dirty="0">
                  <a:latin typeface="Annai MN" pitchFamily="2" charset="77"/>
                  <a:ea typeface="Annai MN" pitchFamily="2" charset="77"/>
                  <a:cs typeface="Annai MN" pitchFamily="2" charset="77"/>
                </a:rPr>
                <a:t>First Step</a:t>
              </a:r>
            </a:p>
          </p:txBody>
        </p:sp>
      </p:grpSp>
      <p:grpSp>
        <p:nvGrpSpPr>
          <p:cNvPr id="119" name="Group 33">
            <a:extLst>
              <a:ext uri="{FF2B5EF4-FFF2-40B4-BE49-F238E27FC236}">
                <a16:creationId xmlns:a16="http://schemas.microsoft.com/office/drawing/2014/main" id="{F3FB9B9F-384E-4481-8E32-A3643686C588}"/>
              </a:ext>
            </a:extLst>
          </p:cNvPr>
          <p:cNvGrpSpPr/>
          <p:nvPr/>
        </p:nvGrpSpPr>
        <p:grpSpPr>
          <a:xfrm rot="10800000">
            <a:off x="4555586" y="1853821"/>
            <a:ext cx="1396533" cy="1575179"/>
            <a:chOff x="1864662" y="1870343"/>
            <a:chExt cx="1396533" cy="1575179"/>
          </a:xfrm>
        </p:grpSpPr>
        <p:sp>
          <p:nvSpPr>
            <p:cNvPr id="120" name="Frame 34">
              <a:extLst>
                <a:ext uri="{FF2B5EF4-FFF2-40B4-BE49-F238E27FC236}">
                  <a16:creationId xmlns:a16="http://schemas.microsoft.com/office/drawing/2014/main" id="{F371470B-721D-42B3-987C-3FA313714D83}"/>
                </a:ext>
              </a:extLst>
            </p:cNvPr>
            <p:cNvSpPr/>
            <p:nvPr/>
          </p:nvSpPr>
          <p:spPr>
            <a:xfrm>
              <a:off x="1864662" y="2629205"/>
              <a:ext cx="1396533" cy="816317"/>
            </a:xfrm>
            <a:prstGeom prst="fram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21" name="Up Arrow 35">
              <a:extLst>
                <a:ext uri="{FF2B5EF4-FFF2-40B4-BE49-F238E27FC236}">
                  <a16:creationId xmlns:a16="http://schemas.microsoft.com/office/drawing/2014/main" id="{F123493B-ACFC-41EE-B871-224BC6D03AFF}"/>
                </a:ext>
              </a:extLst>
            </p:cNvPr>
            <p:cNvSpPr/>
            <p:nvPr/>
          </p:nvSpPr>
          <p:spPr>
            <a:xfrm>
              <a:off x="2289571" y="1870343"/>
              <a:ext cx="484632" cy="816317"/>
            </a:xfrm>
            <a:prstGeom prst="upArrow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22" name="Text Placeholder 12">
              <a:extLst>
                <a:ext uri="{FF2B5EF4-FFF2-40B4-BE49-F238E27FC236}">
                  <a16:creationId xmlns:a16="http://schemas.microsoft.com/office/drawing/2014/main" id="{02A4A3B5-F49B-4577-ABC9-86A91DD1BB15}"/>
                </a:ext>
              </a:extLst>
            </p:cNvPr>
            <p:cNvSpPr txBox="1">
              <a:spLocks/>
            </p:cNvSpPr>
            <p:nvPr/>
          </p:nvSpPr>
          <p:spPr>
            <a:xfrm rot="10800000">
              <a:off x="1961187" y="2783329"/>
              <a:ext cx="1203484" cy="459108"/>
            </a:xfrm>
            <a:prstGeom prst="rect">
              <a:avLst/>
            </a:prstGeom>
          </p:spPr>
          <p:txBody>
            <a:bodyPr lIns="0" tIns="0" rIns="0" bIns="0" anchor="ctr"/>
            <a:lstStyle>
              <a:lvl1pPr marL="0" indent="0" algn="l" defTabSz="914400" rtl="0" eaLnBrk="1" latinLnBrk="0" hangingPunct="1">
                <a:spcBef>
                  <a:spcPct val="20000"/>
                </a:spcBef>
                <a:buFontTx/>
                <a:buNone/>
                <a:defRPr sz="3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800" dirty="0">
                  <a:latin typeface="Annai MN" pitchFamily="2" charset="77"/>
                  <a:ea typeface="Annai MN" pitchFamily="2" charset="77"/>
                  <a:cs typeface="Annai MN" pitchFamily="2" charset="77"/>
                </a:rPr>
                <a:t>Third Step</a:t>
              </a:r>
            </a:p>
          </p:txBody>
        </p:sp>
      </p:grpSp>
      <p:grpSp>
        <p:nvGrpSpPr>
          <p:cNvPr id="123" name="Group 37">
            <a:extLst>
              <a:ext uri="{FF2B5EF4-FFF2-40B4-BE49-F238E27FC236}">
                <a16:creationId xmlns:a16="http://schemas.microsoft.com/office/drawing/2014/main" id="{8DDFAB63-FE83-45D4-A95E-284780B74770}"/>
              </a:ext>
            </a:extLst>
          </p:cNvPr>
          <p:cNvGrpSpPr/>
          <p:nvPr/>
        </p:nvGrpSpPr>
        <p:grpSpPr>
          <a:xfrm rot="10800000">
            <a:off x="8702486" y="1818651"/>
            <a:ext cx="1319518" cy="1630794"/>
            <a:chOff x="1763093" y="1798208"/>
            <a:chExt cx="1319518" cy="1630794"/>
          </a:xfrm>
        </p:grpSpPr>
        <p:sp>
          <p:nvSpPr>
            <p:cNvPr id="124" name="Frame 38">
              <a:extLst>
                <a:ext uri="{FF2B5EF4-FFF2-40B4-BE49-F238E27FC236}">
                  <a16:creationId xmlns:a16="http://schemas.microsoft.com/office/drawing/2014/main" id="{7C491328-D478-4E7D-9B74-257D12F9D348}"/>
                </a:ext>
              </a:extLst>
            </p:cNvPr>
            <p:cNvSpPr/>
            <p:nvPr/>
          </p:nvSpPr>
          <p:spPr>
            <a:xfrm>
              <a:off x="1763093" y="2612685"/>
              <a:ext cx="1319518" cy="816317"/>
            </a:xfrm>
            <a:prstGeom prst="fram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25" name="Up Arrow 39">
              <a:extLst>
                <a:ext uri="{FF2B5EF4-FFF2-40B4-BE49-F238E27FC236}">
                  <a16:creationId xmlns:a16="http://schemas.microsoft.com/office/drawing/2014/main" id="{3E75C847-BF5E-4ABE-8B4D-2FACCBDB7FBF}"/>
                </a:ext>
              </a:extLst>
            </p:cNvPr>
            <p:cNvSpPr/>
            <p:nvPr/>
          </p:nvSpPr>
          <p:spPr>
            <a:xfrm>
              <a:off x="2289570" y="1798208"/>
              <a:ext cx="484632" cy="816317"/>
            </a:xfrm>
            <a:prstGeom prst="upArrow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26" name="Text Placeholder 12">
              <a:extLst>
                <a:ext uri="{FF2B5EF4-FFF2-40B4-BE49-F238E27FC236}">
                  <a16:creationId xmlns:a16="http://schemas.microsoft.com/office/drawing/2014/main" id="{6109D4B9-D1E5-471A-9E32-5CE34EE0CB07}"/>
                </a:ext>
              </a:extLst>
            </p:cNvPr>
            <p:cNvSpPr txBox="1">
              <a:spLocks/>
            </p:cNvSpPr>
            <p:nvPr/>
          </p:nvSpPr>
          <p:spPr>
            <a:xfrm rot="10800000">
              <a:off x="1840243" y="2780233"/>
              <a:ext cx="1165218" cy="459108"/>
            </a:xfrm>
            <a:prstGeom prst="rect">
              <a:avLst/>
            </a:prstGeom>
          </p:spPr>
          <p:txBody>
            <a:bodyPr lIns="0" tIns="0" rIns="0" bIns="0" anchor="ctr"/>
            <a:lstStyle>
              <a:lvl1pPr marL="0" indent="0" algn="l" defTabSz="914400" rtl="0" eaLnBrk="1" latinLnBrk="0" hangingPunct="1">
                <a:spcBef>
                  <a:spcPct val="20000"/>
                </a:spcBef>
                <a:buFontTx/>
                <a:buNone/>
                <a:defRPr sz="3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800" dirty="0">
                  <a:latin typeface="Annai MN" pitchFamily="2" charset="77"/>
                  <a:ea typeface="Annai MN" pitchFamily="2" charset="77"/>
                  <a:cs typeface="Annai MN" pitchFamily="2" charset="77"/>
                </a:rPr>
                <a:t>Fifth Step</a:t>
              </a:r>
            </a:p>
          </p:txBody>
        </p:sp>
      </p:grpSp>
      <p:grpSp>
        <p:nvGrpSpPr>
          <p:cNvPr id="127" name="Group 41">
            <a:extLst>
              <a:ext uri="{FF2B5EF4-FFF2-40B4-BE49-F238E27FC236}">
                <a16:creationId xmlns:a16="http://schemas.microsoft.com/office/drawing/2014/main" id="{9D866F5C-39DD-43C4-9839-0B7FC16E1B0D}"/>
              </a:ext>
            </a:extLst>
          </p:cNvPr>
          <p:cNvGrpSpPr/>
          <p:nvPr/>
        </p:nvGrpSpPr>
        <p:grpSpPr>
          <a:xfrm>
            <a:off x="1012638" y="3619731"/>
            <a:ext cx="323544" cy="323544"/>
            <a:chOff x="1979712" y="4177631"/>
            <a:chExt cx="323544" cy="323544"/>
          </a:xfrm>
        </p:grpSpPr>
        <p:sp>
          <p:nvSpPr>
            <p:cNvPr id="128" name="Oval 42">
              <a:extLst>
                <a:ext uri="{FF2B5EF4-FFF2-40B4-BE49-F238E27FC236}">
                  <a16:creationId xmlns:a16="http://schemas.microsoft.com/office/drawing/2014/main" id="{275DE58A-6524-4464-A0E2-7490C7CFEC15}"/>
                </a:ext>
              </a:extLst>
            </p:cNvPr>
            <p:cNvSpPr/>
            <p:nvPr/>
          </p:nvSpPr>
          <p:spPr>
            <a:xfrm>
              <a:off x="1979712" y="4177631"/>
              <a:ext cx="323544" cy="323544"/>
            </a:xfrm>
            <a:prstGeom prst="ellipse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29" name="Oval 43">
              <a:extLst>
                <a:ext uri="{FF2B5EF4-FFF2-40B4-BE49-F238E27FC236}">
                  <a16:creationId xmlns:a16="http://schemas.microsoft.com/office/drawing/2014/main" id="{30E958C2-D07D-4B13-9C67-3A7E02614255}"/>
                </a:ext>
              </a:extLst>
            </p:cNvPr>
            <p:cNvSpPr/>
            <p:nvPr/>
          </p:nvSpPr>
          <p:spPr>
            <a:xfrm>
              <a:off x="2051484" y="4249403"/>
              <a:ext cx="180000" cy="1800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130" name="Group 44">
            <a:extLst>
              <a:ext uri="{FF2B5EF4-FFF2-40B4-BE49-F238E27FC236}">
                <a16:creationId xmlns:a16="http://schemas.microsoft.com/office/drawing/2014/main" id="{056EEEA6-57CD-4AFB-A519-F198BCA8B77E}"/>
              </a:ext>
            </a:extLst>
          </p:cNvPr>
          <p:cNvGrpSpPr/>
          <p:nvPr/>
        </p:nvGrpSpPr>
        <p:grpSpPr>
          <a:xfrm>
            <a:off x="3006109" y="3575126"/>
            <a:ext cx="323544" cy="323544"/>
            <a:chOff x="1979712" y="4177631"/>
            <a:chExt cx="323544" cy="323544"/>
          </a:xfrm>
          <a:solidFill>
            <a:schemeClr val="bg1">
              <a:lumMod val="65000"/>
            </a:schemeClr>
          </a:solidFill>
        </p:grpSpPr>
        <p:sp>
          <p:nvSpPr>
            <p:cNvPr id="131" name="Oval 45">
              <a:extLst>
                <a:ext uri="{FF2B5EF4-FFF2-40B4-BE49-F238E27FC236}">
                  <a16:creationId xmlns:a16="http://schemas.microsoft.com/office/drawing/2014/main" id="{D874680E-4F75-45C0-AA06-D98437A5FA76}"/>
                </a:ext>
              </a:extLst>
            </p:cNvPr>
            <p:cNvSpPr/>
            <p:nvPr/>
          </p:nvSpPr>
          <p:spPr>
            <a:xfrm>
              <a:off x="1979712" y="4177631"/>
              <a:ext cx="323544" cy="323544"/>
            </a:xfrm>
            <a:prstGeom prst="ellipse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32" name="Oval 46">
              <a:extLst>
                <a:ext uri="{FF2B5EF4-FFF2-40B4-BE49-F238E27FC236}">
                  <a16:creationId xmlns:a16="http://schemas.microsoft.com/office/drawing/2014/main" id="{A6F0C1F8-C0E9-4601-8783-9B42418C8BE6}"/>
                </a:ext>
              </a:extLst>
            </p:cNvPr>
            <p:cNvSpPr/>
            <p:nvPr/>
          </p:nvSpPr>
          <p:spPr>
            <a:xfrm>
              <a:off x="2051484" y="4249403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133" name="Group 47">
            <a:extLst>
              <a:ext uri="{FF2B5EF4-FFF2-40B4-BE49-F238E27FC236}">
                <a16:creationId xmlns:a16="http://schemas.microsoft.com/office/drawing/2014/main" id="{F888B454-CD22-4356-A31A-1C414367E82C}"/>
              </a:ext>
            </a:extLst>
          </p:cNvPr>
          <p:cNvGrpSpPr/>
          <p:nvPr/>
        </p:nvGrpSpPr>
        <p:grpSpPr>
          <a:xfrm>
            <a:off x="5124810" y="3572961"/>
            <a:ext cx="323544" cy="323544"/>
            <a:chOff x="1979712" y="4177631"/>
            <a:chExt cx="323544" cy="323544"/>
          </a:xfrm>
        </p:grpSpPr>
        <p:sp>
          <p:nvSpPr>
            <p:cNvPr id="134" name="Oval 48">
              <a:extLst>
                <a:ext uri="{FF2B5EF4-FFF2-40B4-BE49-F238E27FC236}">
                  <a16:creationId xmlns:a16="http://schemas.microsoft.com/office/drawing/2014/main" id="{5D35BE52-5446-4C51-9098-81BF3A31226F}"/>
                </a:ext>
              </a:extLst>
            </p:cNvPr>
            <p:cNvSpPr/>
            <p:nvPr/>
          </p:nvSpPr>
          <p:spPr>
            <a:xfrm>
              <a:off x="1979712" y="4177631"/>
              <a:ext cx="323544" cy="323544"/>
            </a:xfrm>
            <a:prstGeom prst="ellipse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35" name="Oval 49">
              <a:extLst>
                <a:ext uri="{FF2B5EF4-FFF2-40B4-BE49-F238E27FC236}">
                  <a16:creationId xmlns:a16="http://schemas.microsoft.com/office/drawing/2014/main" id="{43E2298F-3394-44BF-9D19-F18EC9549203}"/>
                </a:ext>
              </a:extLst>
            </p:cNvPr>
            <p:cNvSpPr/>
            <p:nvPr/>
          </p:nvSpPr>
          <p:spPr>
            <a:xfrm>
              <a:off x="2051484" y="4249403"/>
              <a:ext cx="180000" cy="180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136" name="Group 50">
            <a:extLst>
              <a:ext uri="{FF2B5EF4-FFF2-40B4-BE49-F238E27FC236}">
                <a16:creationId xmlns:a16="http://schemas.microsoft.com/office/drawing/2014/main" id="{D168AB04-7281-4C12-ACF7-ED203416C1E9}"/>
              </a:ext>
            </a:extLst>
          </p:cNvPr>
          <p:cNvGrpSpPr/>
          <p:nvPr/>
        </p:nvGrpSpPr>
        <p:grpSpPr>
          <a:xfrm>
            <a:off x="7216767" y="3581655"/>
            <a:ext cx="323544" cy="323544"/>
            <a:chOff x="1979712" y="4177631"/>
            <a:chExt cx="323544" cy="323544"/>
          </a:xfrm>
          <a:solidFill>
            <a:schemeClr val="bg1">
              <a:lumMod val="65000"/>
            </a:schemeClr>
          </a:solidFill>
        </p:grpSpPr>
        <p:sp>
          <p:nvSpPr>
            <p:cNvPr id="137" name="Oval 51">
              <a:extLst>
                <a:ext uri="{FF2B5EF4-FFF2-40B4-BE49-F238E27FC236}">
                  <a16:creationId xmlns:a16="http://schemas.microsoft.com/office/drawing/2014/main" id="{AC152A8D-0732-4C50-A94B-ACB20ABFFC8B}"/>
                </a:ext>
              </a:extLst>
            </p:cNvPr>
            <p:cNvSpPr/>
            <p:nvPr/>
          </p:nvSpPr>
          <p:spPr>
            <a:xfrm>
              <a:off x="1979712" y="4177631"/>
              <a:ext cx="323544" cy="323544"/>
            </a:xfrm>
            <a:prstGeom prst="ellipse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38" name="Oval 52">
              <a:extLst>
                <a:ext uri="{FF2B5EF4-FFF2-40B4-BE49-F238E27FC236}">
                  <a16:creationId xmlns:a16="http://schemas.microsoft.com/office/drawing/2014/main" id="{B8121D85-1379-468C-81E9-C242065B6624}"/>
                </a:ext>
              </a:extLst>
            </p:cNvPr>
            <p:cNvSpPr/>
            <p:nvPr/>
          </p:nvSpPr>
          <p:spPr>
            <a:xfrm>
              <a:off x="2051484" y="4249403"/>
              <a:ext cx="180000" cy="180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5" name="Group 33">
            <a:extLst>
              <a:ext uri="{FF2B5EF4-FFF2-40B4-BE49-F238E27FC236}">
                <a16:creationId xmlns:a16="http://schemas.microsoft.com/office/drawing/2014/main" id="{4C849857-0155-16C3-DB64-894283EF1A14}"/>
              </a:ext>
            </a:extLst>
          </p:cNvPr>
          <p:cNvGrpSpPr/>
          <p:nvPr/>
        </p:nvGrpSpPr>
        <p:grpSpPr>
          <a:xfrm>
            <a:off x="10439651" y="4092711"/>
            <a:ext cx="1396533" cy="1575179"/>
            <a:chOff x="1864662" y="1870343"/>
            <a:chExt cx="1396533" cy="1575179"/>
          </a:xfrm>
        </p:grpSpPr>
        <p:sp>
          <p:nvSpPr>
            <p:cNvPr id="6" name="Frame 34">
              <a:extLst>
                <a:ext uri="{FF2B5EF4-FFF2-40B4-BE49-F238E27FC236}">
                  <a16:creationId xmlns:a16="http://schemas.microsoft.com/office/drawing/2014/main" id="{1299D265-CB66-6733-817B-168E5379B57F}"/>
                </a:ext>
              </a:extLst>
            </p:cNvPr>
            <p:cNvSpPr/>
            <p:nvPr/>
          </p:nvSpPr>
          <p:spPr>
            <a:xfrm>
              <a:off x="1864662" y="2629205"/>
              <a:ext cx="1396533" cy="816317"/>
            </a:xfrm>
            <a:prstGeom prst="fram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7" name="Up Arrow 35">
              <a:extLst>
                <a:ext uri="{FF2B5EF4-FFF2-40B4-BE49-F238E27FC236}">
                  <a16:creationId xmlns:a16="http://schemas.microsoft.com/office/drawing/2014/main" id="{BBA6227E-E4DB-8F66-7705-F0B43A5D248B}"/>
                </a:ext>
              </a:extLst>
            </p:cNvPr>
            <p:cNvSpPr/>
            <p:nvPr/>
          </p:nvSpPr>
          <p:spPr>
            <a:xfrm>
              <a:off x="2289571" y="1870343"/>
              <a:ext cx="484632" cy="816317"/>
            </a:xfrm>
            <a:prstGeom prst="upArrow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8" name="Text Placeholder 12">
              <a:extLst>
                <a:ext uri="{FF2B5EF4-FFF2-40B4-BE49-F238E27FC236}">
                  <a16:creationId xmlns:a16="http://schemas.microsoft.com/office/drawing/2014/main" id="{8AC4E47C-54FE-5F4E-96A2-3C587ED9BC09}"/>
                </a:ext>
              </a:extLst>
            </p:cNvPr>
            <p:cNvSpPr txBox="1">
              <a:spLocks/>
            </p:cNvSpPr>
            <p:nvPr/>
          </p:nvSpPr>
          <p:spPr>
            <a:xfrm rot="10800000">
              <a:off x="1961187" y="2783329"/>
              <a:ext cx="1203484" cy="459108"/>
            </a:xfrm>
            <a:prstGeom prst="rect">
              <a:avLst/>
            </a:prstGeom>
          </p:spPr>
          <p:txBody>
            <a:bodyPr lIns="0" tIns="0" rIns="0" bIns="0" anchor="ctr"/>
            <a:lstStyle>
              <a:lvl1pPr marL="0" indent="0" algn="l" defTabSz="914400" rtl="0" eaLnBrk="1" latinLnBrk="0" hangingPunct="1">
                <a:spcBef>
                  <a:spcPct val="20000"/>
                </a:spcBef>
                <a:buFontTx/>
                <a:buNone/>
                <a:defRPr sz="3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800" dirty="0">
                <a:cs typeface="Arial" pitchFamily="34" charset="0"/>
              </a:endParaRPr>
            </a:p>
          </p:txBody>
        </p:sp>
      </p:grp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6EFCCBBB-8089-B65A-CB35-5A6932A33FAD}"/>
              </a:ext>
            </a:extLst>
          </p:cNvPr>
          <p:cNvSpPr txBox="1">
            <a:spLocks/>
          </p:cNvSpPr>
          <p:nvPr/>
        </p:nvSpPr>
        <p:spPr>
          <a:xfrm>
            <a:off x="10496548" y="5044886"/>
            <a:ext cx="1282737" cy="459108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None/>
              <a:defRPr sz="3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dirty="0">
                <a:latin typeface="Annai MN" pitchFamily="2" charset="77"/>
                <a:ea typeface="Annai MN" pitchFamily="2" charset="77"/>
                <a:cs typeface="Annai MN" pitchFamily="2" charset="77"/>
              </a:rPr>
              <a:t>Sixth Step</a:t>
            </a:r>
          </a:p>
        </p:txBody>
      </p:sp>
      <p:grpSp>
        <p:nvGrpSpPr>
          <p:cNvPr id="16" name="Group 47">
            <a:extLst>
              <a:ext uri="{FF2B5EF4-FFF2-40B4-BE49-F238E27FC236}">
                <a16:creationId xmlns:a16="http://schemas.microsoft.com/office/drawing/2014/main" id="{02C462C4-DE54-923E-F609-EABEFAAF4B6D}"/>
              </a:ext>
            </a:extLst>
          </p:cNvPr>
          <p:cNvGrpSpPr/>
          <p:nvPr/>
        </p:nvGrpSpPr>
        <p:grpSpPr>
          <a:xfrm>
            <a:off x="10736603" y="3329958"/>
            <a:ext cx="764866" cy="697714"/>
            <a:chOff x="1979712" y="4177631"/>
            <a:chExt cx="323544" cy="323544"/>
          </a:xfrm>
        </p:grpSpPr>
        <p:sp>
          <p:nvSpPr>
            <p:cNvPr id="17" name="Oval 48">
              <a:extLst>
                <a:ext uri="{FF2B5EF4-FFF2-40B4-BE49-F238E27FC236}">
                  <a16:creationId xmlns:a16="http://schemas.microsoft.com/office/drawing/2014/main" id="{DCD5E356-5919-FB8E-2F07-A406C7D2F129}"/>
                </a:ext>
              </a:extLst>
            </p:cNvPr>
            <p:cNvSpPr/>
            <p:nvPr/>
          </p:nvSpPr>
          <p:spPr>
            <a:xfrm>
              <a:off x="1979712" y="4177631"/>
              <a:ext cx="323544" cy="323544"/>
            </a:xfrm>
            <a:prstGeom prst="ellipse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18" name="Oval 49">
              <a:extLst>
                <a:ext uri="{FF2B5EF4-FFF2-40B4-BE49-F238E27FC236}">
                  <a16:creationId xmlns:a16="http://schemas.microsoft.com/office/drawing/2014/main" id="{0BB7D328-F0EF-E4E3-90A5-5FDDC2EB1101}"/>
                </a:ext>
              </a:extLst>
            </p:cNvPr>
            <p:cNvSpPr/>
            <p:nvPr/>
          </p:nvSpPr>
          <p:spPr>
            <a:xfrm>
              <a:off x="2051484" y="4249403"/>
              <a:ext cx="180000" cy="180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</p:grpSp>
      <p:grpSp>
        <p:nvGrpSpPr>
          <p:cNvPr id="19" name="Group 44">
            <a:extLst>
              <a:ext uri="{FF2B5EF4-FFF2-40B4-BE49-F238E27FC236}">
                <a16:creationId xmlns:a16="http://schemas.microsoft.com/office/drawing/2014/main" id="{C37868E8-3D57-1F78-F932-D9910D8EA62C}"/>
              </a:ext>
            </a:extLst>
          </p:cNvPr>
          <p:cNvGrpSpPr/>
          <p:nvPr/>
        </p:nvGrpSpPr>
        <p:grpSpPr>
          <a:xfrm>
            <a:off x="9069694" y="3581655"/>
            <a:ext cx="323544" cy="323544"/>
            <a:chOff x="1979712" y="4177631"/>
            <a:chExt cx="323544" cy="323544"/>
          </a:xfrm>
          <a:solidFill>
            <a:schemeClr val="bg1">
              <a:lumMod val="65000"/>
            </a:schemeClr>
          </a:solidFill>
        </p:grpSpPr>
        <p:sp>
          <p:nvSpPr>
            <p:cNvPr id="20" name="Oval 45">
              <a:extLst>
                <a:ext uri="{FF2B5EF4-FFF2-40B4-BE49-F238E27FC236}">
                  <a16:creationId xmlns:a16="http://schemas.microsoft.com/office/drawing/2014/main" id="{1620C432-4F54-4BFD-8758-F050A9DFDEB3}"/>
                </a:ext>
              </a:extLst>
            </p:cNvPr>
            <p:cNvSpPr/>
            <p:nvPr/>
          </p:nvSpPr>
          <p:spPr>
            <a:xfrm>
              <a:off x="1979712" y="4177631"/>
              <a:ext cx="323544" cy="323544"/>
            </a:xfrm>
            <a:prstGeom prst="ellipse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1" name="Oval 46">
              <a:extLst>
                <a:ext uri="{FF2B5EF4-FFF2-40B4-BE49-F238E27FC236}">
                  <a16:creationId xmlns:a16="http://schemas.microsoft.com/office/drawing/2014/main" id="{BCE5C1E5-E557-E76F-2FF1-BEE310404210}"/>
                </a:ext>
              </a:extLst>
            </p:cNvPr>
            <p:cNvSpPr/>
            <p:nvPr/>
          </p:nvSpPr>
          <p:spPr>
            <a:xfrm>
              <a:off x="2051484" y="4249403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5199151F-D18D-DECE-3C25-F8E1DECBB733}"/>
              </a:ext>
            </a:extLst>
          </p:cNvPr>
          <p:cNvSpPr txBox="1"/>
          <p:nvPr/>
        </p:nvSpPr>
        <p:spPr>
          <a:xfrm>
            <a:off x="10076111" y="2736305"/>
            <a:ext cx="20362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accent1">
                    <a:lumMod val="75000"/>
                  </a:schemeClr>
                </a:solidFill>
                <a:latin typeface="Annai MN" pitchFamily="2" charset="77"/>
                <a:ea typeface="Annai MN" pitchFamily="2" charset="77"/>
                <a:cs typeface="Annai MN" pitchFamily="2" charset="77"/>
              </a:rPr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40155258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469571" y="1848447"/>
            <a:ext cx="9547599" cy="982459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  <a:latin typeface="Annai MN" pitchFamily="2" charset="77"/>
                <a:ea typeface="Annai MN" pitchFamily="2" charset="77"/>
                <a:cs typeface="Annai MN" pitchFamily="2" charset="77"/>
              </a:rPr>
              <a:t>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37214056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892C0B1-6AD0-50EB-852B-71B2A1B67D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/>
        </p:blipFill>
        <p:spPr>
          <a:xfrm>
            <a:off x="1" y="0"/>
            <a:ext cx="12192000" cy="685274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4498E9C-43F2-13CF-09DC-C07465555C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/>
          <a:stretch/>
        </p:blipFill>
        <p:spPr>
          <a:xfrm>
            <a:off x="0" y="5256"/>
            <a:ext cx="12191999" cy="685274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D05C9BB-44B9-B92D-8630-9065FE472D27}"/>
              </a:ext>
            </a:extLst>
          </p:cNvPr>
          <p:cNvSpPr txBox="1"/>
          <p:nvPr/>
        </p:nvSpPr>
        <p:spPr>
          <a:xfrm>
            <a:off x="413650" y="6858000"/>
            <a:ext cx="1136469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L" sz="900">
                <a:hlinkClick r:id="rId5" tooltip="https://colegiomanuelrodriguez.cl/mr/exelearning/6IngU5/means_of_transportation.html"/>
              </a:rPr>
              <a:t>This Photo</a:t>
            </a:r>
            <a:r>
              <a:rPr lang="en-IL" sz="900"/>
              <a:t> by Unknown Author is licensed under </a:t>
            </a:r>
            <a:r>
              <a:rPr lang="en-IL" sz="900">
                <a:hlinkClick r:id="rId6" tooltip="https://creativecommons.org/licenses/by-sa/3.0/"/>
              </a:rPr>
              <a:t>CC BY-SA</a:t>
            </a:r>
            <a:endParaRPr lang="en-IL" sz="9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CB8D7A-590A-B273-C605-4CC4905B52BD}"/>
              </a:ext>
            </a:extLst>
          </p:cNvPr>
          <p:cNvSpPr txBox="1"/>
          <p:nvPr/>
        </p:nvSpPr>
        <p:spPr>
          <a:xfrm>
            <a:off x="544010" y="671332"/>
            <a:ext cx="1123433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nnai MN" pitchFamily="2" charset="77"/>
                <a:ea typeface="Annai MN" pitchFamily="2" charset="77"/>
                <a:cs typeface="Annai MN" pitchFamily="2" charset="77"/>
              </a:rPr>
              <a:t>I used several Machine Learning models to determine what is the most efficient model to predict flight prices</a:t>
            </a:r>
          </a:p>
          <a:p>
            <a:endParaRPr lang="en-US" dirty="0">
              <a:latin typeface="Annai MN" pitchFamily="2" charset="77"/>
              <a:ea typeface="Annai MN" pitchFamily="2" charset="77"/>
              <a:cs typeface="Annai MN" pitchFamily="2" charset="77"/>
            </a:endParaRPr>
          </a:p>
          <a:p>
            <a:r>
              <a:rPr lang="en-US" dirty="0">
                <a:latin typeface="Annai MN" pitchFamily="2" charset="77"/>
                <a:ea typeface="Annai MN" pitchFamily="2" charset="77"/>
                <a:cs typeface="Annai MN" pitchFamily="2" charset="77"/>
              </a:rPr>
              <a:t>The first one I used is Linear Regression model, it is a statistical modeling technique used to understand and analyze the relationship between a dependent variable and one or more independent variables.</a:t>
            </a:r>
          </a:p>
          <a:p>
            <a:r>
              <a:rPr lang="en-US" dirty="0">
                <a:latin typeface="Annai MN" pitchFamily="2" charset="77"/>
                <a:ea typeface="Annai MN" pitchFamily="2" charset="77"/>
                <a:cs typeface="Annai MN" pitchFamily="2" charset="77"/>
              </a:rPr>
              <a:t>I checked between Price (as y) to each other column I have (as x), the results were:</a:t>
            </a:r>
          </a:p>
          <a:p>
            <a:r>
              <a:rPr lang="en-US" dirty="0"/>
              <a:t>Mean Squared Error: 3,221,921.82 R-squared score 88.9%</a:t>
            </a:r>
            <a:endParaRPr lang="en-IL" dirty="0">
              <a:latin typeface="Annai MN" pitchFamily="2" charset="77"/>
              <a:ea typeface="Annai MN" pitchFamily="2" charset="77"/>
              <a:cs typeface="Annai MN" pitchFamily="2" charset="77"/>
            </a:endParaRPr>
          </a:p>
        </p:txBody>
      </p:sp>
      <p:pic>
        <p:nvPicPr>
          <p:cNvPr id="14" name="Picture 1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C3B85BD8-A2F9-C214-2AE8-7DC3F01D070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5651" y="3645732"/>
            <a:ext cx="7772400" cy="2647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336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892C0B1-6AD0-50EB-852B-71B2A1B67D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/>
        </p:blipFill>
        <p:spPr>
          <a:xfrm>
            <a:off x="1" y="0"/>
            <a:ext cx="12192000" cy="685274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4498E9C-43F2-13CF-09DC-C07465555C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/>
          <a:stretch/>
        </p:blipFill>
        <p:spPr>
          <a:xfrm>
            <a:off x="0" y="5256"/>
            <a:ext cx="12191999" cy="685274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D05C9BB-44B9-B92D-8630-9065FE472D27}"/>
              </a:ext>
            </a:extLst>
          </p:cNvPr>
          <p:cNvSpPr txBox="1"/>
          <p:nvPr/>
        </p:nvSpPr>
        <p:spPr>
          <a:xfrm>
            <a:off x="413650" y="6858000"/>
            <a:ext cx="1136469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L" sz="900">
                <a:hlinkClick r:id="rId5" tooltip="https://colegiomanuelrodriguez.cl/mr/exelearning/6IngU5/means_of_transportation.html"/>
              </a:rPr>
              <a:t>This Photo</a:t>
            </a:r>
            <a:r>
              <a:rPr lang="en-IL" sz="900"/>
              <a:t> by Unknown Author is licensed under </a:t>
            </a:r>
            <a:r>
              <a:rPr lang="en-IL" sz="900">
                <a:hlinkClick r:id="rId6" tooltip="https://creativecommons.org/licenses/by-sa/3.0/"/>
              </a:rPr>
              <a:t>CC BY-SA</a:t>
            </a:r>
            <a:endParaRPr lang="en-IL" sz="9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CB8D7A-590A-B273-C605-4CC4905B52BD}"/>
              </a:ext>
            </a:extLst>
          </p:cNvPr>
          <p:cNvSpPr txBox="1"/>
          <p:nvPr/>
        </p:nvSpPr>
        <p:spPr>
          <a:xfrm>
            <a:off x="0" y="119066"/>
            <a:ext cx="1123433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nnai MN" pitchFamily="2" charset="77"/>
                <a:ea typeface="Annai MN" pitchFamily="2" charset="77"/>
                <a:cs typeface="Annai MN" pitchFamily="2" charset="77"/>
              </a:rPr>
              <a:t>After the Linear Regression, I used other models to check if I can get better results.</a:t>
            </a:r>
          </a:p>
          <a:p>
            <a:r>
              <a:rPr lang="en-US" dirty="0">
                <a:solidFill>
                  <a:schemeClr val="bg1"/>
                </a:solidFill>
                <a:latin typeface="Annai MN" pitchFamily="2" charset="77"/>
                <a:ea typeface="Annai MN" pitchFamily="2" charset="77"/>
                <a:cs typeface="Annai MN" pitchFamily="2" charset="77"/>
              </a:rPr>
              <a:t>I checked Decision Tree and Random Forest models.</a:t>
            </a:r>
          </a:p>
          <a:p>
            <a:r>
              <a:rPr lang="en-US" dirty="0">
                <a:solidFill>
                  <a:schemeClr val="bg1"/>
                </a:solidFill>
                <a:latin typeface="Annai MN" pitchFamily="2" charset="77"/>
                <a:ea typeface="Annai MN" pitchFamily="2" charset="77"/>
                <a:cs typeface="Annai MN" pitchFamily="2" charset="77"/>
              </a:rPr>
              <a:t>The MSE of Decision Tree is lower than the Linear Regression and the R-squared score is higher with 92%.</a:t>
            </a:r>
          </a:p>
          <a:p>
            <a:r>
              <a:rPr lang="en-US" dirty="0">
                <a:solidFill>
                  <a:schemeClr val="bg1"/>
                </a:solidFill>
                <a:latin typeface="Annai MN" pitchFamily="2" charset="77"/>
                <a:ea typeface="Annai MN" pitchFamily="2" charset="77"/>
                <a:cs typeface="Annai MN" pitchFamily="2" charset="77"/>
              </a:rPr>
              <a:t>The Random Forest model’s MSE is much lower than both Linear Regression and Decision Tree.</a:t>
            </a:r>
          </a:p>
          <a:p>
            <a:r>
              <a:rPr lang="en-US" dirty="0">
                <a:solidFill>
                  <a:schemeClr val="bg1"/>
                </a:solidFill>
                <a:latin typeface="Annai MN" pitchFamily="2" charset="77"/>
                <a:ea typeface="Annai MN" pitchFamily="2" charset="77"/>
                <a:cs typeface="Annai MN" pitchFamily="2" charset="77"/>
              </a:rPr>
              <a:t>MSE measures the average squared difference between the predicted values and the actual values of the dependent variable. A lower MSE indicates that the model's predictions are closer to the actual values.</a:t>
            </a:r>
          </a:p>
          <a:p>
            <a:r>
              <a:rPr lang="en-US" dirty="0">
                <a:solidFill>
                  <a:schemeClr val="bg1"/>
                </a:solidFill>
                <a:latin typeface="Annai MN" pitchFamily="2" charset="77"/>
                <a:ea typeface="Annai MN" pitchFamily="2" charset="77"/>
                <a:cs typeface="Annai MN" pitchFamily="2" charset="77"/>
              </a:rPr>
              <a:t>The R-squared score in the Random Forest Model is higher than both of Linear Regression and Decision Tree with 94.5%</a:t>
            </a:r>
          </a:p>
          <a:p>
            <a:r>
              <a:rPr lang="en-US" dirty="0">
                <a:solidFill>
                  <a:schemeClr val="bg1"/>
                </a:solidFill>
                <a:latin typeface="Annai MN" pitchFamily="2" charset="77"/>
                <a:ea typeface="Annai MN" pitchFamily="2" charset="77"/>
                <a:cs typeface="Annai MN" pitchFamily="2" charset="77"/>
              </a:rPr>
              <a:t>the Random Forest model is considered better for predicting flight prices compared to the Decision Tree model. It achieves lower errors and a higher R-squared score, indicating improved predictive performance</a:t>
            </a:r>
            <a:endParaRPr lang="en-IL" dirty="0">
              <a:solidFill>
                <a:schemeClr val="bg1"/>
              </a:solidFill>
              <a:latin typeface="Annai MN" pitchFamily="2" charset="77"/>
              <a:ea typeface="Annai MN" pitchFamily="2" charset="77"/>
              <a:cs typeface="Annai MN" pitchFamily="2" charset="77"/>
            </a:endParaRPr>
          </a:p>
        </p:txBody>
      </p:sp>
      <p:pic>
        <p:nvPicPr>
          <p:cNvPr id="14" name="Picture 1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4E6C8A82-4C26-E1EF-6F63-185B60ABB18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69020"/>
            <a:ext cx="6458673" cy="209296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D399FE8-9E60-A0DA-EBB2-38F4B92B88A7}"/>
              </a:ext>
            </a:extLst>
          </p:cNvPr>
          <p:cNvSpPr txBox="1"/>
          <p:nvPr/>
        </p:nvSpPr>
        <p:spPr>
          <a:xfrm>
            <a:off x="3033642" y="5029001"/>
            <a:ext cx="1879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L" dirty="0">
                <a:latin typeface="Annai MN" pitchFamily="2" charset="77"/>
                <a:ea typeface="Annai MN" pitchFamily="2" charset="77"/>
                <a:cs typeface="Annai MN" pitchFamily="2" charset="77"/>
              </a:rPr>
              <a:t>Random Forest</a:t>
            </a:r>
          </a:p>
        </p:txBody>
      </p:sp>
      <p:pic>
        <p:nvPicPr>
          <p:cNvPr id="16" name="Picture 15" descr="A screenshot of a computer program&#10;&#10;Description automatically generated with medium confidence">
            <a:extLst>
              <a:ext uri="{FF2B5EF4-FFF2-40B4-BE49-F238E27FC236}">
                <a16:creationId xmlns:a16="http://schemas.microsoft.com/office/drawing/2014/main" id="{72B078BD-B6D7-7C12-BD19-7D39FC22664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8581" y="4811915"/>
            <a:ext cx="6009768" cy="204082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CFBA78E-9BF0-3636-B5BA-75EF69E896A3}"/>
              </a:ext>
            </a:extLst>
          </p:cNvPr>
          <p:cNvSpPr txBox="1"/>
          <p:nvPr/>
        </p:nvSpPr>
        <p:spPr>
          <a:xfrm>
            <a:off x="8952245" y="5961989"/>
            <a:ext cx="1678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L" dirty="0">
                <a:latin typeface="Annai MN" pitchFamily="2" charset="77"/>
                <a:ea typeface="Annai MN" pitchFamily="2" charset="77"/>
                <a:cs typeface="Annai MN" pitchFamily="2" charset="77"/>
              </a:rPr>
              <a:t>Decision Tree</a:t>
            </a:r>
          </a:p>
        </p:txBody>
      </p:sp>
    </p:spTree>
    <p:extLst>
      <p:ext uri="{BB962C8B-B14F-4D97-AF65-F5344CB8AC3E}">
        <p14:creationId xmlns:p14="http://schemas.microsoft.com/office/powerpoint/2010/main" val="25102077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469571" y="1848447"/>
            <a:ext cx="9547599" cy="982459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  <a:latin typeface="Annai MN" pitchFamily="2" charset="77"/>
                <a:ea typeface="Annai MN" pitchFamily="2" charset="77"/>
                <a:cs typeface="Annai MN" pitchFamily="2" charset="77"/>
              </a:rPr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1069821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DDD523-3A13-674E-2E24-5427202D00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7820" b="782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43A1225-6828-1521-61F0-C1F0B28B521D}"/>
              </a:ext>
            </a:extLst>
          </p:cNvPr>
          <p:cNvSpPr txBox="1"/>
          <p:nvPr/>
        </p:nvSpPr>
        <p:spPr>
          <a:xfrm>
            <a:off x="303367" y="4096131"/>
            <a:ext cx="1176902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This topic is very interests me,</a:t>
            </a:r>
          </a:p>
          <a:p>
            <a:r>
              <a:rPr lang="en-US" sz="2000" dirty="0"/>
              <a:t> I love to make comparisons in flight prices when me or my family wants to fly.  </a:t>
            </a:r>
          </a:p>
          <a:p>
            <a:r>
              <a:rPr lang="en-US" sz="2000" dirty="0"/>
              <a:t>According to the data collected and the Machine Learning results, it seems like the model shows promising results in predicting flight prices.</a:t>
            </a:r>
            <a:endParaRPr lang="en-IL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B63DA1-241B-5953-349D-575FEA54A037}"/>
              </a:ext>
            </a:extLst>
          </p:cNvPr>
          <p:cNvSpPr txBox="1"/>
          <p:nvPr/>
        </p:nvSpPr>
        <p:spPr>
          <a:xfrm>
            <a:off x="20" y="6858000"/>
            <a:ext cx="121919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L" sz="900">
                <a:hlinkClick r:id="rId3" tooltip="https://www.thebluediamondgallery.com/handwriting/c/conclusions.html"/>
              </a:rPr>
              <a:t>This Photo</a:t>
            </a:r>
            <a:r>
              <a:rPr lang="en-IL" sz="900"/>
              <a:t> by Unknown Author is licensed under </a:t>
            </a:r>
            <a:r>
              <a:rPr lang="en-IL" sz="900">
                <a:hlinkClick r:id="rId4" tooltip="https://creativecommons.org/licenses/by-sa/3.0/"/>
              </a:rPr>
              <a:t>CC BY-SA</a:t>
            </a:r>
            <a:endParaRPr lang="en-IL" sz="900"/>
          </a:p>
        </p:txBody>
      </p:sp>
    </p:spTree>
    <p:extLst>
      <p:ext uri="{BB962C8B-B14F-4D97-AF65-F5344CB8AC3E}">
        <p14:creationId xmlns:p14="http://schemas.microsoft.com/office/powerpoint/2010/main" val="40826370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280213" y="1848447"/>
            <a:ext cx="8889357" cy="982459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  <a:latin typeface="Annai MN" pitchFamily="2" charset="77"/>
                <a:ea typeface="Annai MN" pitchFamily="2" charset="77"/>
                <a:cs typeface="Annai MN" pitchFamily="2" charset="77"/>
              </a:rPr>
              <a:t>What is the predicting question?</a:t>
            </a:r>
          </a:p>
        </p:txBody>
      </p:sp>
    </p:spTree>
    <p:extLst>
      <p:ext uri="{BB962C8B-B14F-4D97-AF65-F5344CB8AC3E}">
        <p14:creationId xmlns:p14="http://schemas.microsoft.com/office/powerpoint/2010/main" val="11005882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9DA436AF-54C8-4632-9548-E4AA8F21C776}"/>
              </a:ext>
            </a:extLst>
          </p:cNvPr>
          <p:cNvGrpSpPr/>
          <p:nvPr/>
        </p:nvGrpSpPr>
        <p:grpSpPr>
          <a:xfrm>
            <a:off x="1143789" y="967334"/>
            <a:ext cx="3342723" cy="3233881"/>
            <a:chOff x="1569337" y="1187324"/>
            <a:chExt cx="3342723" cy="3186387"/>
          </a:xfrm>
          <a:solidFill>
            <a:schemeClr val="accent3"/>
          </a:solidFill>
        </p:grpSpPr>
        <p:sp>
          <p:nvSpPr>
            <p:cNvPr id="36" name="Rectangle 14">
              <a:extLst>
                <a:ext uri="{FF2B5EF4-FFF2-40B4-BE49-F238E27FC236}">
                  <a16:creationId xmlns:a16="http://schemas.microsoft.com/office/drawing/2014/main" id="{4B22ABCD-3900-4420-8336-08E131A07664}"/>
                </a:ext>
              </a:extLst>
            </p:cNvPr>
            <p:cNvSpPr/>
            <p:nvPr/>
          </p:nvSpPr>
          <p:spPr>
            <a:xfrm rot="19949266">
              <a:off x="1897239" y="1276506"/>
              <a:ext cx="638884" cy="638884"/>
            </a:xfrm>
            <a:custGeom>
              <a:avLst/>
              <a:gdLst/>
              <a:ahLst/>
              <a:cxnLst/>
              <a:rect l="l" t="t" r="r" b="b"/>
              <a:pathLst>
                <a:path w="3942192" h="3931865">
                  <a:moveTo>
                    <a:pt x="2826148" y="3448804"/>
                  </a:moveTo>
                  <a:lnTo>
                    <a:pt x="2826148" y="3556804"/>
                  </a:lnTo>
                  <a:lnTo>
                    <a:pt x="3042148" y="3556804"/>
                  </a:lnTo>
                  <a:lnTo>
                    <a:pt x="3042148" y="3448804"/>
                  </a:lnTo>
                  <a:close/>
                  <a:moveTo>
                    <a:pt x="890988" y="3448804"/>
                  </a:moveTo>
                  <a:lnTo>
                    <a:pt x="890988" y="3556804"/>
                  </a:lnTo>
                  <a:lnTo>
                    <a:pt x="1106988" y="3556804"/>
                  </a:lnTo>
                  <a:lnTo>
                    <a:pt x="1106988" y="3448804"/>
                  </a:lnTo>
                  <a:close/>
                  <a:moveTo>
                    <a:pt x="3528192" y="3439467"/>
                  </a:moveTo>
                  <a:lnTo>
                    <a:pt x="3528192" y="3547467"/>
                  </a:lnTo>
                  <a:lnTo>
                    <a:pt x="3744192" y="3547467"/>
                  </a:lnTo>
                  <a:lnTo>
                    <a:pt x="3744192" y="3439467"/>
                  </a:lnTo>
                  <a:close/>
                  <a:moveTo>
                    <a:pt x="198000" y="3439467"/>
                  </a:moveTo>
                  <a:lnTo>
                    <a:pt x="198000" y="3547467"/>
                  </a:lnTo>
                  <a:lnTo>
                    <a:pt x="414000" y="3547467"/>
                  </a:lnTo>
                  <a:lnTo>
                    <a:pt x="414000" y="3439467"/>
                  </a:lnTo>
                  <a:close/>
                  <a:moveTo>
                    <a:pt x="2826148" y="3206154"/>
                  </a:moveTo>
                  <a:lnTo>
                    <a:pt x="2826148" y="3314154"/>
                  </a:lnTo>
                  <a:lnTo>
                    <a:pt x="3042148" y="3314154"/>
                  </a:lnTo>
                  <a:lnTo>
                    <a:pt x="3042148" y="3206154"/>
                  </a:lnTo>
                  <a:close/>
                  <a:moveTo>
                    <a:pt x="890988" y="3206154"/>
                  </a:moveTo>
                  <a:lnTo>
                    <a:pt x="890988" y="3314154"/>
                  </a:lnTo>
                  <a:lnTo>
                    <a:pt x="1106988" y="3314154"/>
                  </a:lnTo>
                  <a:lnTo>
                    <a:pt x="1106988" y="3206154"/>
                  </a:lnTo>
                  <a:close/>
                  <a:moveTo>
                    <a:pt x="3528192" y="3196817"/>
                  </a:moveTo>
                  <a:lnTo>
                    <a:pt x="3528192" y="3304817"/>
                  </a:lnTo>
                  <a:lnTo>
                    <a:pt x="3744192" y="3304817"/>
                  </a:lnTo>
                  <a:lnTo>
                    <a:pt x="3744192" y="3196817"/>
                  </a:lnTo>
                  <a:close/>
                  <a:moveTo>
                    <a:pt x="198000" y="3196817"/>
                  </a:moveTo>
                  <a:lnTo>
                    <a:pt x="198000" y="3304817"/>
                  </a:lnTo>
                  <a:lnTo>
                    <a:pt x="414000" y="3304817"/>
                  </a:lnTo>
                  <a:lnTo>
                    <a:pt x="414000" y="3196817"/>
                  </a:lnTo>
                  <a:close/>
                  <a:moveTo>
                    <a:pt x="2070064" y="3046635"/>
                  </a:moveTo>
                  <a:lnTo>
                    <a:pt x="2070064" y="3154635"/>
                  </a:lnTo>
                  <a:lnTo>
                    <a:pt x="2286064" y="3154635"/>
                  </a:lnTo>
                  <a:lnTo>
                    <a:pt x="2286064" y="3046635"/>
                  </a:lnTo>
                  <a:close/>
                  <a:moveTo>
                    <a:pt x="1638016" y="3037298"/>
                  </a:moveTo>
                  <a:lnTo>
                    <a:pt x="1638016" y="3145298"/>
                  </a:lnTo>
                  <a:lnTo>
                    <a:pt x="1854016" y="3145298"/>
                  </a:lnTo>
                  <a:lnTo>
                    <a:pt x="1854016" y="3037298"/>
                  </a:lnTo>
                  <a:close/>
                  <a:moveTo>
                    <a:pt x="2826148" y="2963504"/>
                  </a:moveTo>
                  <a:lnTo>
                    <a:pt x="2826148" y="3071504"/>
                  </a:lnTo>
                  <a:lnTo>
                    <a:pt x="3042148" y="3071504"/>
                  </a:lnTo>
                  <a:lnTo>
                    <a:pt x="3042148" y="2963504"/>
                  </a:lnTo>
                  <a:close/>
                  <a:moveTo>
                    <a:pt x="890988" y="2963504"/>
                  </a:moveTo>
                  <a:lnTo>
                    <a:pt x="890988" y="3071504"/>
                  </a:lnTo>
                  <a:lnTo>
                    <a:pt x="1106988" y="3071504"/>
                  </a:lnTo>
                  <a:lnTo>
                    <a:pt x="1106988" y="2963504"/>
                  </a:lnTo>
                  <a:close/>
                  <a:moveTo>
                    <a:pt x="3528192" y="2954167"/>
                  </a:moveTo>
                  <a:lnTo>
                    <a:pt x="3528192" y="3062167"/>
                  </a:lnTo>
                  <a:lnTo>
                    <a:pt x="3744192" y="3062167"/>
                  </a:lnTo>
                  <a:lnTo>
                    <a:pt x="3744192" y="2954167"/>
                  </a:lnTo>
                  <a:close/>
                  <a:moveTo>
                    <a:pt x="198000" y="2954167"/>
                  </a:moveTo>
                  <a:lnTo>
                    <a:pt x="198000" y="3062167"/>
                  </a:lnTo>
                  <a:lnTo>
                    <a:pt x="414000" y="3062167"/>
                  </a:lnTo>
                  <a:lnTo>
                    <a:pt x="414000" y="2954167"/>
                  </a:lnTo>
                  <a:close/>
                  <a:moveTo>
                    <a:pt x="2070064" y="2803981"/>
                  </a:moveTo>
                  <a:lnTo>
                    <a:pt x="2070064" y="2911981"/>
                  </a:lnTo>
                  <a:lnTo>
                    <a:pt x="2286064" y="2911981"/>
                  </a:lnTo>
                  <a:lnTo>
                    <a:pt x="2286064" y="2803981"/>
                  </a:lnTo>
                  <a:close/>
                  <a:moveTo>
                    <a:pt x="1638016" y="2794644"/>
                  </a:moveTo>
                  <a:lnTo>
                    <a:pt x="1638016" y="2902644"/>
                  </a:lnTo>
                  <a:lnTo>
                    <a:pt x="1854016" y="2902644"/>
                  </a:lnTo>
                  <a:lnTo>
                    <a:pt x="1854016" y="2794644"/>
                  </a:lnTo>
                  <a:close/>
                  <a:moveTo>
                    <a:pt x="2826148" y="2720854"/>
                  </a:moveTo>
                  <a:lnTo>
                    <a:pt x="2826148" y="2828854"/>
                  </a:lnTo>
                  <a:lnTo>
                    <a:pt x="3042148" y="2828854"/>
                  </a:lnTo>
                  <a:lnTo>
                    <a:pt x="3042148" y="2720854"/>
                  </a:lnTo>
                  <a:close/>
                  <a:moveTo>
                    <a:pt x="890988" y="2720854"/>
                  </a:moveTo>
                  <a:lnTo>
                    <a:pt x="890988" y="2828854"/>
                  </a:lnTo>
                  <a:lnTo>
                    <a:pt x="1106988" y="2828854"/>
                  </a:lnTo>
                  <a:lnTo>
                    <a:pt x="1106988" y="2720854"/>
                  </a:lnTo>
                  <a:close/>
                  <a:moveTo>
                    <a:pt x="3528192" y="2711517"/>
                  </a:moveTo>
                  <a:lnTo>
                    <a:pt x="3528192" y="2819517"/>
                  </a:lnTo>
                  <a:lnTo>
                    <a:pt x="3744192" y="2819517"/>
                  </a:lnTo>
                  <a:lnTo>
                    <a:pt x="3744192" y="2711517"/>
                  </a:lnTo>
                  <a:close/>
                  <a:moveTo>
                    <a:pt x="198000" y="2711517"/>
                  </a:moveTo>
                  <a:lnTo>
                    <a:pt x="198000" y="2819517"/>
                  </a:lnTo>
                  <a:lnTo>
                    <a:pt x="414000" y="2819517"/>
                  </a:lnTo>
                  <a:lnTo>
                    <a:pt x="414000" y="2711517"/>
                  </a:lnTo>
                  <a:close/>
                  <a:moveTo>
                    <a:pt x="2070064" y="2561331"/>
                  </a:moveTo>
                  <a:lnTo>
                    <a:pt x="2070064" y="2669331"/>
                  </a:lnTo>
                  <a:lnTo>
                    <a:pt x="2286064" y="2669331"/>
                  </a:lnTo>
                  <a:lnTo>
                    <a:pt x="2286064" y="2561331"/>
                  </a:lnTo>
                  <a:close/>
                  <a:moveTo>
                    <a:pt x="1638016" y="2551994"/>
                  </a:moveTo>
                  <a:lnTo>
                    <a:pt x="1638016" y="2659994"/>
                  </a:lnTo>
                  <a:lnTo>
                    <a:pt x="1854016" y="2659994"/>
                  </a:lnTo>
                  <a:lnTo>
                    <a:pt x="1854016" y="2551994"/>
                  </a:lnTo>
                  <a:close/>
                  <a:moveTo>
                    <a:pt x="2826148" y="2478204"/>
                  </a:moveTo>
                  <a:lnTo>
                    <a:pt x="2826148" y="2586204"/>
                  </a:lnTo>
                  <a:lnTo>
                    <a:pt x="3042148" y="2586204"/>
                  </a:lnTo>
                  <a:lnTo>
                    <a:pt x="3042148" y="2478204"/>
                  </a:lnTo>
                  <a:close/>
                  <a:moveTo>
                    <a:pt x="890988" y="2478204"/>
                  </a:moveTo>
                  <a:lnTo>
                    <a:pt x="890988" y="2586204"/>
                  </a:lnTo>
                  <a:lnTo>
                    <a:pt x="1106988" y="2586204"/>
                  </a:lnTo>
                  <a:lnTo>
                    <a:pt x="1106988" y="2478204"/>
                  </a:lnTo>
                  <a:close/>
                  <a:moveTo>
                    <a:pt x="3528192" y="2468867"/>
                  </a:moveTo>
                  <a:lnTo>
                    <a:pt x="3528192" y="2576867"/>
                  </a:lnTo>
                  <a:lnTo>
                    <a:pt x="3744192" y="2576867"/>
                  </a:lnTo>
                  <a:lnTo>
                    <a:pt x="3744192" y="2468867"/>
                  </a:lnTo>
                  <a:close/>
                  <a:moveTo>
                    <a:pt x="198000" y="2468867"/>
                  </a:moveTo>
                  <a:lnTo>
                    <a:pt x="198000" y="2576867"/>
                  </a:lnTo>
                  <a:lnTo>
                    <a:pt x="414000" y="2576867"/>
                  </a:lnTo>
                  <a:lnTo>
                    <a:pt x="414000" y="2468867"/>
                  </a:lnTo>
                  <a:close/>
                  <a:moveTo>
                    <a:pt x="2070064" y="2318681"/>
                  </a:moveTo>
                  <a:lnTo>
                    <a:pt x="2070064" y="2426681"/>
                  </a:lnTo>
                  <a:lnTo>
                    <a:pt x="2286064" y="2426681"/>
                  </a:lnTo>
                  <a:lnTo>
                    <a:pt x="2286064" y="2318681"/>
                  </a:lnTo>
                  <a:close/>
                  <a:moveTo>
                    <a:pt x="1638016" y="2309344"/>
                  </a:moveTo>
                  <a:lnTo>
                    <a:pt x="1638016" y="2417344"/>
                  </a:lnTo>
                  <a:lnTo>
                    <a:pt x="1854016" y="2417344"/>
                  </a:lnTo>
                  <a:lnTo>
                    <a:pt x="1854016" y="2309344"/>
                  </a:lnTo>
                  <a:close/>
                  <a:moveTo>
                    <a:pt x="2826148" y="2235554"/>
                  </a:moveTo>
                  <a:lnTo>
                    <a:pt x="2826148" y="2343554"/>
                  </a:lnTo>
                  <a:lnTo>
                    <a:pt x="3042148" y="2343554"/>
                  </a:lnTo>
                  <a:lnTo>
                    <a:pt x="3042148" y="2235554"/>
                  </a:lnTo>
                  <a:close/>
                  <a:moveTo>
                    <a:pt x="890988" y="2235554"/>
                  </a:moveTo>
                  <a:lnTo>
                    <a:pt x="890988" y="2343554"/>
                  </a:lnTo>
                  <a:lnTo>
                    <a:pt x="1106988" y="2343554"/>
                  </a:lnTo>
                  <a:lnTo>
                    <a:pt x="1106988" y="2235554"/>
                  </a:lnTo>
                  <a:close/>
                  <a:moveTo>
                    <a:pt x="3528192" y="2226217"/>
                  </a:moveTo>
                  <a:lnTo>
                    <a:pt x="3528192" y="2334217"/>
                  </a:lnTo>
                  <a:lnTo>
                    <a:pt x="3744192" y="2334217"/>
                  </a:lnTo>
                  <a:lnTo>
                    <a:pt x="3744192" y="2226217"/>
                  </a:lnTo>
                  <a:close/>
                  <a:moveTo>
                    <a:pt x="198000" y="2226217"/>
                  </a:moveTo>
                  <a:lnTo>
                    <a:pt x="198000" y="2334217"/>
                  </a:lnTo>
                  <a:lnTo>
                    <a:pt x="414000" y="2334217"/>
                  </a:lnTo>
                  <a:lnTo>
                    <a:pt x="414000" y="2226217"/>
                  </a:lnTo>
                  <a:close/>
                  <a:moveTo>
                    <a:pt x="2070064" y="2076031"/>
                  </a:moveTo>
                  <a:lnTo>
                    <a:pt x="2070064" y="2184031"/>
                  </a:lnTo>
                  <a:lnTo>
                    <a:pt x="2286064" y="2184031"/>
                  </a:lnTo>
                  <a:lnTo>
                    <a:pt x="2286064" y="2076031"/>
                  </a:lnTo>
                  <a:close/>
                  <a:moveTo>
                    <a:pt x="1638016" y="2066694"/>
                  </a:moveTo>
                  <a:lnTo>
                    <a:pt x="1638016" y="2174694"/>
                  </a:lnTo>
                  <a:lnTo>
                    <a:pt x="1854016" y="2174694"/>
                  </a:lnTo>
                  <a:lnTo>
                    <a:pt x="1854016" y="2066694"/>
                  </a:lnTo>
                  <a:close/>
                  <a:moveTo>
                    <a:pt x="2826148" y="1992904"/>
                  </a:moveTo>
                  <a:lnTo>
                    <a:pt x="2826148" y="2100904"/>
                  </a:lnTo>
                  <a:lnTo>
                    <a:pt x="3042148" y="2100904"/>
                  </a:lnTo>
                  <a:lnTo>
                    <a:pt x="3042148" y="1992904"/>
                  </a:lnTo>
                  <a:close/>
                  <a:moveTo>
                    <a:pt x="890988" y="1992904"/>
                  </a:moveTo>
                  <a:lnTo>
                    <a:pt x="890988" y="2100904"/>
                  </a:lnTo>
                  <a:lnTo>
                    <a:pt x="1106988" y="2100904"/>
                  </a:lnTo>
                  <a:lnTo>
                    <a:pt x="1106988" y="1992904"/>
                  </a:lnTo>
                  <a:close/>
                  <a:moveTo>
                    <a:pt x="3528192" y="1983567"/>
                  </a:moveTo>
                  <a:lnTo>
                    <a:pt x="3528192" y="2091567"/>
                  </a:lnTo>
                  <a:lnTo>
                    <a:pt x="3744192" y="2091567"/>
                  </a:lnTo>
                  <a:lnTo>
                    <a:pt x="3744192" y="1983567"/>
                  </a:lnTo>
                  <a:close/>
                  <a:moveTo>
                    <a:pt x="198000" y="1983567"/>
                  </a:moveTo>
                  <a:lnTo>
                    <a:pt x="198000" y="2091567"/>
                  </a:lnTo>
                  <a:lnTo>
                    <a:pt x="414000" y="2091567"/>
                  </a:lnTo>
                  <a:lnTo>
                    <a:pt x="414000" y="1983567"/>
                  </a:lnTo>
                  <a:close/>
                  <a:moveTo>
                    <a:pt x="2070064" y="1833381"/>
                  </a:moveTo>
                  <a:lnTo>
                    <a:pt x="2070064" y="1941381"/>
                  </a:lnTo>
                  <a:lnTo>
                    <a:pt x="2286064" y="1941381"/>
                  </a:lnTo>
                  <a:lnTo>
                    <a:pt x="2286064" y="1833381"/>
                  </a:lnTo>
                  <a:close/>
                  <a:moveTo>
                    <a:pt x="1638016" y="1824044"/>
                  </a:moveTo>
                  <a:lnTo>
                    <a:pt x="1638016" y="1932044"/>
                  </a:lnTo>
                  <a:lnTo>
                    <a:pt x="1854016" y="1932044"/>
                  </a:lnTo>
                  <a:lnTo>
                    <a:pt x="1854016" y="1824044"/>
                  </a:lnTo>
                  <a:close/>
                  <a:moveTo>
                    <a:pt x="2826148" y="1750254"/>
                  </a:moveTo>
                  <a:lnTo>
                    <a:pt x="2826148" y="1858254"/>
                  </a:lnTo>
                  <a:lnTo>
                    <a:pt x="3042148" y="1858254"/>
                  </a:lnTo>
                  <a:lnTo>
                    <a:pt x="3042148" y="1750254"/>
                  </a:lnTo>
                  <a:close/>
                  <a:moveTo>
                    <a:pt x="890988" y="1750254"/>
                  </a:moveTo>
                  <a:lnTo>
                    <a:pt x="890988" y="1858254"/>
                  </a:lnTo>
                  <a:lnTo>
                    <a:pt x="1106988" y="1858254"/>
                  </a:lnTo>
                  <a:lnTo>
                    <a:pt x="1106988" y="1750254"/>
                  </a:lnTo>
                  <a:close/>
                  <a:moveTo>
                    <a:pt x="3528192" y="1740917"/>
                  </a:moveTo>
                  <a:lnTo>
                    <a:pt x="3528192" y="1848917"/>
                  </a:lnTo>
                  <a:lnTo>
                    <a:pt x="3744192" y="1848917"/>
                  </a:lnTo>
                  <a:lnTo>
                    <a:pt x="3744192" y="1740917"/>
                  </a:lnTo>
                  <a:close/>
                  <a:moveTo>
                    <a:pt x="198000" y="1740917"/>
                  </a:moveTo>
                  <a:lnTo>
                    <a:pt x="198000" y="1848917"/>
                  </a:lnTo>
                  <a:lnTo>
                    <a:pt x="414000" y="1848917"/>
                  </a:lnTo>
                  <a:lnTo>
                    <a:pt x="414000" y="1740917"/>
                  </a:lnTo>
                  <a:close/>
                  <a:moveTo>
                    <a:pt x="2070064" y="1590731"/>
                  </a:moveTo>
                  <a:lnTo>
                    <a:pt x="2070064" y="1698731"/>
                  </a:lnTo>
                  <a:lnTo>
                    <a:pt x="2286064" y="1698731"/>
                  </a:lnTo>
                  <a:lnTo>
                    <a:pt x="2286064" y="1590731"/>
                  </a:lnTo>
                  <a:close/>
                  <a:moveTo>
                    <a:pt x="1638016" y="1581394"/>
                  </a:moveTo>
                  <a:lnTo>
                    <a:pt x="1638016" y="1689394"/>
                  </a:lnTo>
                  <a:lnTo>
                    <a:pt x="1854016" y="1689394"/>
                  </a:lnTo>
                  <a:lnTo>
                    <a:pt x="1854016" y="1581394"/>
                  </a:lnTo>
                  <a:close/>
                  <a:moveTo>
                    <a:pt x="3330192" y="1507604"/>
                  </a:moveTo>
                  <a:lnTo>
                    <a:pt x="3942192" y="1507604"/>
                  </a:lnTo>
                  <a:lnTo>
                    <a:pt x="3942192" y="3931865"/>
                  </a:lnTo>
                  <a:lnTo>
                    <a:pt x="3330192" y="3931865"/>
                  </a:lnTo>
                  <a:close/>
                  <a:moveTo>
                    <a:pt x="2826148" y="1507604"/>
                  </a:moveTo>
                  <a:lnTo>
                    <a:pt x="2826148" y="1615604"/>
                  </a:lnTo>
                  <a:lnTo>
                    <a:pt x="3042148" y="1615604"/>
                  </a:lnTo>
                  <a:lnTo>
                    <a:pt x="3042148" y="1507604"/>
                  </a:lnTo>
                  <a:close/>
                  <a:moveTo>
                    <a:pt x="890988" y="1507604"/>
                  </a:moveTo>
                  <a:lnTo>
                    <a:pt x="890988" y="1615604"/>
                  </a:lnTo>
                  <a:lnTo>
                    <a:pt x="1106988" y="1615604"/>
                  </a:lnTo>
                  <a:lnTo>
                    <a:pt x="1106988" y="1507604"/>
                  </a:lnTo>
                  <a:close/>
                  <a:moveTo>
                    <a:pt x="0" y="1507604"/>
                  </a:moveTo>
                  <a:lnTo>
                    <a:pt x="612000" y="1507604"/>
                  </a:lnTo>
                  <a:lnTo>
                    <a:pt x="612000" y="3931865"/>
                  </a:lnTo>
                  <a:lnTo>
                    <a:pt x="0" y="3931865"/>
                  </a:lnTo>
                  <a:close/>
                  <a:moveTo>
                    <a:pt x="2070064" y="1348081"/>
                  </a:moveTo>
                  <a:lnTo>
                    <a:pt x="2070064" y="1456081"/>
                  </a:lnTo>
                  <a:lnTo>
                    <a:pt x="2286064" y="1456081"/>
                  </a:lnTo>
                  <a:lnTo>
                    <a:pt x="2286064" y="1348081"/>
                  </a:lnTo>
                  <a:close/>
                  <a:moveTo>
                    <a:pt x="1638016" y="1338744"/>
                  </a:moveTo>
                  <a:lnTo>
                    <a:pt x="1638016" y="1446744"/>
                  </a:lnTo>
                  <a:lnTo>
                    <a:pt x="1854016" y="1446744"/>
                  </a:lnTo>
                  <a:lnTo>
                    <a:pt x="1854016" y="1338744"/>
                  </a:lnTo>
                  <a:close/>
                  <a:moveTo>
                    <a:pt x="2628148" y="1267865"/>
                  </a:moveTo>
                  <a:lnTo>
                    <a:pt x="3240148" y="1267865"/>
                  </a:lnTo>
                  <a:lnTo>
                    <a:pt x="3240148" y="3931865"/>
                  </a:lnTo>
                  <a:lnTo>
                    <a:pt x="2628148" y="3931865"/>
                  </a:lnTo>
                  <a:close/>
                  <a:moveTo>
                    <a:pt x="692988" y="1267865"/>
                  </a:moveTo>
                  <a:lnTo>
                    <a:pt x="1304988" y="1267865"/>
                  </a:lnTo>
                  <a:lnTo>
                    <a:pt x="1304988" y="3931865"/>
                  </a:lnTo>
                  <a:lnTo>
                    <a:pt x="692988" y="3931865"/>
                  </a:lnTo>
                  <a:close/>
                  <a:moveTo>
                    <a:pt x="2070064" y="1105431"/>
                  </a:moveTo>
                  <a:lnTo>
                    <a:pt x="2070064" y="1213431"/>
                  </a:lnTo>
                  <a:lnTo>
                    <a:pt x="2286064" y="1213431"/>
                  </a:lnTo>
                  <a:lnTo>
                    <a:pt x="2286064" y="1105431"/>
                  </a:lnTo>
                  <a:close/>
                  <a:moveTo>
                    <a:pt x="1638016" y="1096094"/>
                  </a:moveTo>
                  <a:lnTo>
                    <a:pt x="1638016" y="1204094"/>
                  </a:lnTo>
                  <a:lnTo>
                    <a:pt x="1854016" y="1204094"/>
                  </a:lnTo>
                  <a:lnTo>
                    <a:pt x="1854016" y="1096094"/>
                  </a:lnTo>
                  <a:close/>
                  <a:moveTo>
                    <a:pt x="2070064" y="862781"/>
                  </a:moveTo>
                  <a:lnTo>
                    <a:pt x="2070064" y="970781"/>
                  </a:lnTo>
                  <a:lnTo>
                    <a:pt x="2286064" y="970781"/>
                  </a:lnTo>
                  <a:lnTo>
                    <a:pt x="2286064" y="862781"/>
                  </a:lnTo>
                  <a:close/>
                  <a:moveTo>
                    <a:pt x="1638016" y="853444"/>
                  </a:moveTo>
                  <a:lnTo>
                    <a:pt x="1638016" y="961444"/>
                  </a:lnTo>
                  <a:lnTo>
                    <a:pt x="1854016" y="961444"/>
                  </a:lnTo>
                  <a:lnTo>
                    <a:pt x="1854016" y="853444"/>
                  </a:lnTo>
                  <a:close/>
                  <a:moveTo>
                    <a:pt x="1883174" y="0"/>
                  </a:moveTo>
                  <a:lnTo>
                    <a:pt x="2040907" y="0"/>
                  </a:lnTo>
                  <a:lnTo>
                    <a:pt x="2040907" y="355600"/>
                  </a:lnTo>
                  <a:lnTo>
                    <a:pt x="2178064" y="355600"/>
                  </a:lnTo>
                  <a:lnTo>
                    <a:pt x="2178064" y="596007"/>
                  </a:lnTo>
                  <a:lnTo>
                    <a:pt x="2538104" y="596007"/>
                  </a:lnTo>
                  <a:lnTo>
                    <a:pt x="2538104" y="3931865"/>
                  </a:lnTo>
                  <a:lnTo>
                    <a:pt x="2142040" y="3931865"/>
                  </a:lnTo>
                  <a:lnTo>
                    <a:pt x="2142040" y="3291036"/>
                  </a:lnTo>
                  <a:lnTo>
                    <a:pt x="1782040" y="3291036"/>
                  </a:lnTo>
                  <a:lnTo>
                    <a:pt x="1782040" y="3931865"/>
                  </a:lnTo>
                  <a:lnTo>
                    <a:pt x="1385976" y="3931865"/>
                  </a:lnTo>
                  <a:lnTo>
                    <a:pt x="1385976" y="596007"/>
                  </a:lnTo>
                  <a:lnTo>
                    <a:pt x="1746016" y="596007"/>
                  </a:lnTo>
                  <a:lnTo>
                    <a:pt x="1746016" y="355600"/>
                  </a:lnTo>
                  <a:lnTo>
                    <a:pt x="1883174" y="35560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7" name="Right Triangle 13">
              <a:extLst>
                <a:ext uri="{FF2B5EF4-FFF2-40B4-BE49-F238E27FC236}">
                  <a16:creationId xmlns:a16="http://schemas.microsoft.com/office/drawing/2014/main" id="{141A7778-3560-445B-93A4-951BB18A4648}"/>
                </a:ext>
              </a:extLst>
            </p:cNvPr>
            <p:cNvSpPr/>
            <p:nvPr/>
          </p:nvSpPr>
          <p:spPr>
            <a:xfrm rot="262739">
              <a:off x="2649495" y="1187324"/>
              <a:ext cx="606168" cy="606168"/>
            </a:xfrm>
            <a:custGeom>
              <a:avLst/>
              <a:gdLst/>
              <a:ahLst/>
              <a:cxnLst/>
              <a:rect l="l" t="t" r="r" b="b"/>
              <a:pathLst>
                <a:path w="3888432" h="3921971">
                  <a:moveTo>
                    <a:pt x="3379043" y="3254688"/>
                  </a:moveTo>
                  <a:lnTo>
                    <a:pt x="3379043" y="3462328"/>
                  </a:lnTo>
                  <a:lnTo>
                    <a:pt x="3628183" y="3462328"/>
                  </a:lnTo>
                  <a:lnTo>
                    <a:pt x="3628183" y="3254688"/>
                  </a:lnTo>
                  <a:close/>
                  <a:moveTo>
                    <a:pt x="2945132" y="3254688"/>
                  </a:moveTo>
                  <a:lnTo>
                    <a:pt x="2945132" y="3462328"/>
                  </a:lnTo>
                  <a:lnTo>
                    <a:pt x="3194272" y="3462328"/>
                  </a:lnTo>
                  <a:lnTo>
                    <a:pt x="3194272" y="3254688"/>
                  </a:lnTo>
                  <a:close/>
                  <a:moveTo>
                    <a:pt x="2514947" y="3254688"/>
                  </a:moveTo>
                  <a:lnTo>
                    <a:pt x="2514947" y="3462328"/>
                  </a:lnTo>
                  <a:lnTo>
                    <a:pt x="2764087" y="3462328"/>
                  </a:lnTo>
                  <a:lnTo>
                    <a:pt x="2764087" y="3254688"/>
                  </a:lnTo>
                  <a:close/>
                  <a:moveTo>
                    <a:pt x="3379043" y="2864535"/>
                  </a:moveTo>
                  <a:lnTo>
                    <a:pt x="3379043" y="3072175"/>
                  </a:lnTo>
                  <a:lnTo>
                    <a:pt x="3628183" y="3072175"/>
                  </a:lnTo>
                  <a:lnTo>
                    <a:pt x="3628183" y="2864535"/>
                  </a:lnTo>
                  <a:close/>
                  <a:moveTo>
                    <a:pt x="2945132" y="2864535"/>
                  </a:moveTo>
                  <a:lnTo>
                    <a:pt x="2945132" y="3072175"/>
                  </a:lnTo>
                  <a:lnTo>
                    <a:pt x="3194272" y="3072175"/>
                  </a:lnTo>
                  <a:lnTo>
                    <a:pt x="3194272" y="2864535"/>
                  </a:lnTo>
                  <a:close/>
                  <a:moveTo>
                    <a:pt x="2514947" y="2864535"/>
                  </a:moveTo>
                  <a:lnTo>
                    <a:pt x="2514947" y="3072175"/>
                  </a:lnTo>
                  <a:lnTo>
                    <a:pt x="2764087" y="3072175"/>
                  </a:lnTo>
                  <a:lnTo>
                    <a:pt x="2764087" y="2864535"/>
                  </a:lnTo>
                  <a:close/>
                  <a:moveTo>
                    <a:pt x="1945832" y="2577619"/>
                  </a:moveTo>
                  <a:lnTo>
                    <a:pt x="1945832" y="2937659"/>
                  </a:lnTo>
                  <a:lnTo>
                    <a:pt x="2124754" y="2937659"/>
                  </a:lnTo>
                  <a:lnTo>
                    <a:pt x="2124754" y="2577619"/>
                  </a:lnTo>
                  <a:close/>
                  <a:moveTo>
                    <a:pt x="1531681" y="2577619"/>
                  </a:moveTo>
                  <a:lnTo>
                    <a:pt x="1531681" y="2937659"/>
                  </a:lnTo>
                  <a:lnTo>
                    <a:pt x="1710603" y="2937659"/>
                  </a:lnTo>
                  <a:lnTo>
                    <a:pt x="1710603" y="2577619"/>
                  </a:lnTo>
                  <a:close/>
                  <a:moveTo>
                    <a:pt x="1117528" y="2577619"/>
                  </a:moveTo>
                  <a:lnTo>
                    <a:pt x="1117528" y="2937659"/>
                  </a:lnTo>
                  <a:lnTo>
                    <a:pt x="1296450" y="2937659"/>
                  </a:lnTo>
                  <a:lnTo>
                    <a:pt x="1296450" y="2577619"/>
                  </a:lnTo>
                  <a:close/>
                  <a:moveTo>
                    <a:pt x="703375" y="2577619"/>
                  </a:moveTo>
                  <a:lnTo>
                    <a:pt x="703375" y="2937659"/>
                  </a:lnTo>
                  <a:lnTo>
                    <a:pt x="882297" y="2937659"/>
                  </a:lnTo>
                  <a:lnTo>
                    <a:pt x="882297" y="2577619"/>
                  </a:lnTo>
                  <a:close/>
                  <a:moveTo>
                    <a:pt x="289222" y="2577619"/>
                  </a:moveTo>
                  <a:lnTo>
                    <a:pt x="289222" y="2937659"/>
                  </a:lnTo>
                  <a:lnTo>
                    <a:pt x="468144" y="2937659"/>
                  </a:lnTo>
                  <a:lnTo>
                    <a:pt x="468144" y="2577619"/>
                  </a:lnTo>
                  <a:close/>
                  <a:moveTo>
                    <a:pt x="3379043" y="2474382"/>
                  </a:moveTo>
                  <a:lnTo>
                    <a:pt x="3379043" y="2682022"/>
                  </a:lnTo>
                  <a:lnTo>
                    <a:pt x="3628183" y="2682022"/>
                  </a:lnTo>
                  <a:lnTo>
                    <a:pt x="3628183" y="2474382"/>
                  </a:lnTo>
                  <a:close/>
                  <a:moveTo>
                    <a:pt x="2945132" y="2474382"/>
                  </a:moveTo>
                  <a:lnTo>
                    <a:pt x="2945132" y="2682022"/>
                  </a:lnTo>
                  <a:lnTo>
                    <a:pt x="3194272" y="2682022"/>
                  </a:lnTo>
                  <a:lnTo>
                    <a:pt x="3194272" y="2474382"/>
                  </a:lnTo>
                  <a:close/>
                  <a:moveTo>
                    <a:pt x="2514947" y="2474382"/>
                  </a:moveTo>
                  <a:lnTo>
                    <a:pt x="2514947" y="2682022"/>
                  </a:lnTo>
                  <a:lnTo>
                    <a:pt x="2764087" y="2682022"/>
                  </a:lnTo>
                  <a:lnTo>
                    <a:pt x="2764087" y="2474382"/>
                  </a:lnTo>
                  <a:close/>
                  <a:moveTo>
                    <a:pt x="3379043" y="2084229"/>
                  </a:moveTo>
                  <a:lnTo>
                    <a:pt x="3379043" y="2291869"/>
                  </a:lnTo>
                  <a:lnTo>
                    <a:pt x="3628183" y="2291869"/>
                  </a:lnTo>
                  <a:lnTo>
                    <a:pt x="3628183" y="2084229"/>
                  </a:lnTo>
                  <a:close/>
                  <a:moveTo>
                    <a:pt x="2945132" y="2084229"/>
                  </a:moveTo>
                  <a:lnTo>
                    <a:pt x="2945132" y="2291869"/>
                  </a:lnTo>
                  <a:lnTo>
                    <a:pt x="3194272" y="2291869"/>
                  </a:lnTo>
                  <a:lnTo>
                    <a:pt x="3194272" y="2084229"/>
                  </a:lnTo>
                  <a:close/>
                  <a:moveTo>
                    <a:pt x="2514947" y="2084229"/>
                  </a:moveTo>
                  <a:lnTo>
                    <a:pt x="2514947" y="2291869"/>
                  </a:lnTo>
                  <a:lnTo>
                    <a:pt x="2764087" y="2291869"/>
                  </a:lnTo>
                  <a:lnTo>
                    <a:pt x="2764087" y="2084229"/>
                  </a:lnTo>
                  <a:close/>
                  <a:moveTo>
                    <a:pt x="2124144" y="1714020"/>
                  </a:moveTo>
                  <a:lnTo>
                    <a:pt x="2124144" y="2164020"/>
                  </a:lnTo>
                  <a:lnTo>
                    <a:pt x="1296144" y="2164020"/>
                  </a:lnTo>
                  <a:close/>
                  <a:moveTo>
                    <a:pt x="197090" y="609603"/>
                  </a:moveTo>
                  <a:lnTo>
                    <a:pt x="525322" y="609603"/>
                  </a:lnTo>
                  <a:lnTo>
                    <a:pt x="584058" y="2101023"/>
                  </a:lnTo>
                  <a:lnTo>
                    <a:pt x="1296144" y="1714020"/>
                  </a:lnTo>
                  <a:lnTo>
                    <a:pt x="1296144" y="2164020"/>
                  </a:lnTo>
                  <a:lnTo>
                    <a:pt x="586539" y="2164020"/>
                  </a:lnTo>
                  <a:lnTo>
                    <a:pt x="590547" y="2265787"/>
                  </a:lnTo>
                  <a:lnTo>
                    <a:pt x="2232248" y="2265787"/>
                  </a:lnTo>
                  <a:lnTo>
                    <a:pt x="2232248" y="1954513"/>
                  </a:lnTo>
                  <a:lnTo>
                    <a:pt x="2232248" y="1054513"/>
                  </a:lnTo>
                  <a:lnTo>
                    <a:pt x="3888248" y="1954513"/>
                  </a:lnTo>
                  <a:lnTo>
                    <a:pt x="3888432" y="1954513"/>
                  </a:lnTo>
                  <a:lnTo>
                    <a:pt x="3888432" y="3921971"/>
                  </a:lnTo>
                  <a:lnTo>
                    <a:pt x="2304256" y="3921971"/>
                  </a:lnTo>
                  <a:lnTo>
                    <a:pt x="2232248" y="3921971"/>
                  </a:lnTo>
                  <a:lnTo>
                    <a:pt x="772857" y="3921971"/>
                  </a:lnTo>
                  <a:lnTo>
                    <a:pt x="772857" y="3290059"/>
                  </a:lnTo>
                  <a:lnTo>
                    <a:pt x="361206" y="3290059"/>
                  </a:lnTo>
                  <a:lnTo>
                    <a:pt x="361206" y="3921971"/>
                  </a:lnTo>
                  <a:lnTo>
                    <a:pt x="0" y="3921971"/>
                  </a:lnTo>
                  <a:lnTo>
                    <a:pt x="0" y="2265787"/>
                  </a:lnTo>
                  <a:lnTo>
                    <a:pt x="131865" y="2265787"/>
                  </a:lnTo>
                  <a:close/>
                  <a:moveTo>
                    <a:pt x="929888" y="0"/>
                  </a:moveTo>
                  <a:cubicBezTo>
                    <a:pt x="1019595" y="0"/>
                    <a:pt x="1124659" y="30463"/>
                    <a:pt x="1166726" y="102575"/>
                  </a:cubicBezTo>
                  <a:cubicBezTo>
                    <a:pt x="1212070" y="48192"/>
                    <a:pt x="1255094" y="19511"/>
                    <a:pt x="1304210" y="14210"/>
                  </a:cubicBezTo>
                  <a:cubicBezTo>
                    <a:pt x="1353326" y="8909"/>
                    <a:pt x="1418945" y="35057"/>
                    <a:pt x="1461423" y="70767"/>
                  </a:cubicBezTo>
                  <a:cubicBezTo>
                    <a:pt x="1500648" y="39845"/>
                    <a:pt x="1550404" y="23049"/>
                    <a:pt x="1604082" y="23049"/>
                  </a:cubicBezTo>
                  <a:cubicBezTo>
                    <a:pt x="1692530" y="23049"/>
                    <a:pt x="1770327" y="68651"/>
                    <a:pt x="1814928" y="137833"/>
                  </a:cubicBezTo>
                  <a:cubicBezTo>
                    <a:pt x="1859765" y="69447"/>
                    <a:pt x="1937139" y="24416"/>
                    <a:pt x="2025031" y="24416"/>
                  </a:cubicBezTo>
                  <a:cubicBezTo>
                    <a:pt x="2135143" y="24416"/>
                    <a:pt x="2228747" y="95092"/>
                    <a:pt x="2261925" y="193913"/>
                  </a:cubicBezTo>
                  <a:cubicBezTo>
                    <a:pt x="2262329" y="193791"/>
                    <a:pt x="2262735" y="193790"/>
                    <a:pt x="2263140" y="193790"/>
                  </a:cubicBezTo>
                  <a:cubicBezTo>
                    <a:pt x="2402209" y="193790"/>
                    <a:pt x="2514947" y="306528"/>
                    <a:pt x="2514947" y="445597"/>
                  </a:cubicBezTo>
                  <a:cubicBezTo>
                    <a:pt x="2514947" y="584666"/>
                    <a:pt x="2402209" y="697404"/>
                    <a:pt x="2263140" y="697404"/>
                  </a:cubicBezTo>
                  <a:cubicBezTo>
                    <a:pt x="2176391" y="697404"/>
                    <a:pt x="2099888" y="653537"/>
                    <a:pt x="2054640" y="586750"/>
                  </a:cubicBezTo>
                  <a:cubicBezTo>
                    <a:pt x="2010395" y="653762"/>
                    <a:pt x="1934062" y="697404"/>
                    <a:pt x="1847535" y="697404"/>
                  </a:cubicBezTo>
                  <a:cubicBezTo>
                    <a:pt x="1789311" y="697404"/>
                    <a:pt x="1735702" y="677642"/>
                    <a:pt x="1693695" y="643630"/>
                  </a:cubicBezTo>
                  <a:cubicBezTo>
                    <a:pt x="1651689" y="677642"/>
                    <a:pt x="1598080" y="697404"/>
                    <a:pt x="1539855" y="697404"/>
                  </a:cubicBezTo>
                  <a:cubicBezTo>
                    <a:pt x="1441551" y="697404"/>
                    <a:pt x="1356403" y="641072"/>
                    <a:pt x="1315888" y="558445"/>
                  </a:cubicBezTo>
                  <a:cubicBezTo>
                    <a:pt x="1272229" y="598661"/>
                    <a:pt x="1206400" y="634839"/>
                    <a:pt x="1149712" y="622576"/>
                  </a:cubicBezTo>
                  <a:cubicBezTo>
                    <a:pt x="1096483" y="611061"/>
                    <a:pt x="1025744" y="572014"/>
                    <a:pt x="984978" y="498638"/>
                  </a:cubicBezTo>
                  <a:cubicBezTo>
                    <a:pt x="959504" y="574665"/>
                    <a:pt x="887516" y="629050"/>
                    <a:pt x="802824" y="629050"/>
                  </a:cubicBezTo>
                  <a:cubicBezTo>
                    <a:pt x="724492" y="629050"/>
                    <a:pt x="657026" y="582526"/>
                    <a:pt x="627413" y="515210"/>
                  </a:cubicBezTo>
                  <a:cubicBezTo>
                    <a:pt x="584988" y="553591"/>
                    <a:pt x="527392" y="574026"/>
                    <a:pt x="479717" y="567162"/>
                  </a:cubicBezTo>
                  <a:cubicBezTo>
                    <a:pt x="439788" y="561414"/>
                    <a:pt x="406466" y="547383"/>
                    <a:pt x="379767" y="527160"/>
                  </a:cubicBezTo>
                  <a:cubicBezTo>
                    <a:pt x="310874" y="498171"/>
                    <a:pt x="262300" y="430445"/>
                    <a:pt x="261518" y="351249"/>
                  </a:cubicBezTo>
                  <a:cubicBezTo>
                    <a:pt x="261425" y="351089"/>
                    <a:pt x="261381" y="350918"/>
                    <a:pt x="261338" y="350746"/>
                  </a:cubicBezTo>
                  <a:cubicBezTo>
                    <a:pt x="228153" y="316942"/>
                    <a:pt x="208360" y="270473"/>
                    <a:pt x="208360" y="219381"/>
                  </a:cubicBezTo>
                  <a:cubicBezTo>
                    <a:pt x="208360" y="112466"/>
                    <a:pt x="295031" y="25795"/>
                    <a:pt x="401946" y="25795"/>
                  </a:cubicBezTo>
                  <a:cubicBezTo>
                    <a:pt x="425158" y="25795"/>
                    <a:pt x="447416" y="29880"/>
                    <a:pt x="467791" y="38056"/>
                  </a:cubicBezTo>
                  <a:cubicBezTo>
                    <a:pt x="585794" y="17893"/>
                    <a:pt x="696162" y="87852"/>
                    <a:pt x="737322" y="124235"/>
                  </a:cubicBezTo>
                  <a:cubicBezTo>
                    <a:pt x="782627" y="68126"/>
                    <a:pt x="852143" y="0"/>
                    <a:pt x="92988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8" name="Rectangle 24">
              <a:extLst>
                <a:ext uri="{FF2B5EF4-FFF2-40B4-BE49-F238E27FC236}">
                  <a16:creationId xmlns:a16="http://schemas.microsoft.com/office/drawing/2014/main" id="{DB97C775-5960-4233-98DA-BFB50E324A5C}"/>
                </a:ext>
              </a:extLst>
            </p:cNvPr>
            <p:cNvSpPr>
              <a:spLocks noChangeAspect="1"/>
            </p:cNvSpPr>
            <p:nvPr/>
          </p:nvSpPr>
          <p:spPr>
            <a:xfrm rot="20239943">
              <a:off x="3163458" y="1429236"/>
              <a:ext cx="549541" cy="432929"/>
            </a:xfrm>
            <a:custGeom>
              <a:avLst/>
              <a:gdLst/>
              <a:ahLst/>
              <a:cxnLst/>
              <a:rect l="l" t="t" r="r" b="b"/>
              <a:pathLst>
                <a:path w="3805825" h="2998234">
                  <a:moveTo>
                    <a:pt x="571963" y="2092124"/>
                  </a:moveTo>
                  <a:lnTo>
                    <a:pt x="465390" y="2092124"/>
                  </a:lnTo>
                  <a:lnTo>
                    <a:pt x="571963" y="2198697"/>
                  </a:lnTo>
                  <a:close/>
                  <a:moveTo>
                    <a:pt x="571962" y="1939097"/>
                  </a:moveTo>
                  <a:lnTo>
                    <a:pt x="465390" y="2045669"/>
                  </a:lnTo>
                  <a:lnTo>
                    <a:pt x="571962" y="2045669"/>
                  </a:lnTo>
                  <a:close/>
                  <a:moveTo>
                    <a:pt x="724990" y="2092124"/>
                  </a:moveTo>
                  <a:lnTo>
                    <a:pt x="618417" y="2092124"/>
                  </a:lnTo>
                  <a:lnTo>
                    <a:pt x="618418" y="2198697"/>
                  </a:lnTo>
                  <a:close/>
                  <a:moveTo>
                    <a:pt x="618418" y="1939104"/>
                  </a:moveTo>
                  <a:lnTo>
                    <a:pt x="618417" y="2045669"/>
                  </a:lnTo>
                  <a:lnTo>
                    <a:pt x="724982" y="2045669"/>
                  </a:lnTo>
                  <a:close/>
                  <a:moveTo>
                    <a:pt x="760612" y="1901643"/>
                  </a:moveTo>
                  <a:lnTo>
                    <a:pt x="654047" y="1901643"/>
                  </a:lnTo>
                  <a:lnTo>
                    <a:pt x="760612" y="2008208"/>
                  </a:lnTo>
                  <a:close/>
                  <a:moveTo>
                    <a:pt x="760612" y="1748616"/>
                  </a:moveTo>
                  <a:lnTo>
                    <a:pt x="654040" y="1855188"/>
                  </a:lnTo>
                  <a:lnTo>
                    <a:pt x="760612" y="1855188"/>
                  </a:lnTo>
                  <a:close/>
                  <a:moveTo>
                    <a:pt x="913640" y="1901643"/>
                  </a:moveTo>
                  <a:lnTo>
                    <a:pt x="807067" y="1901643"/>
                  </a:lnTo>
                  <a:lnTo>
                    <a:pt x="807067" y="2008216"/>
                  </a:lnTo>
                  <a:close/>
                  <a:moveTo>
                    <a:pt x="807067" y="1748615"/>
                  </a:moveTo>
                  <a:lnTo>
                    <a:pt x="807067" y="1855188"/>
                  </a:lnTo>
                  <a:lnTo>
                    <a:pt x="913640" y="1855188"/>
                  </a:lnTo>
                  <a:close/>
                  <a:moveTo>
                    <a:pt x="953368" y="1708887"/>
                  </a:moveTo>
                  <a:lnTo>
                    <a:pt x="846796" y="1708887"/>
                  </a:lnTo>
                  <a:lnTo>
                    <a:pt x="953368" y="1815459"/>
                  </a:lnTo>
                  <a:close/>
                  <a:moveTo>
                    <a:pt x="953368" y="1555860"/>
                  </a:moveTo>
                  <a:lnTo>
                    <a:pt x="846796" y="1662432"/>
                  </a:lnTo>
                  <a:lnTo>
                    <a:pt x="953368" y="1662432"/>
                  </a:lnTo>
                  <a:close/>
                  <a:moveTo>
                    <a:pt x="1106396" y="1708887"/>
                  </a:moveTo>
                  <a:lnTo>
                    <a:pt x="999823" y="1708887"/>
                  </a:lnTo>
                  <a:lnTo>
                    <a:pt x="999823" y="1815460"/>
                  </a:lnTo>
                  <a:close/>
                  <a:moveTo>
                    <a:pt x="999823" y="1555860"/>
                  </a:moveTo>
                  <a:lnTo>
                    <a:pt x="999823" y="1662432"/>
                  </a:lnTo>
                  <a:lnTo>
                    <a:pt x="1106396" y="1662432"/>
                  </a:lnTo>
                  <a:close/>
                  <a:moveTo>
                    <a:pt x="1144754" y="1514764"/>
                  </a:moveTo>
                  <a:lnTo>
                    <a:pt x="1038182" y="1514764"/>
                  </a:lnTo>
                  <a:lnTo>
                    <a:pt x="1144754" y="1621337"/>
                  </a:lnTo>
                  <a:close/>
                  <a:moveTo>
                    <a:pt x="1144754" y="1361737"/>
                  </a:moveTo>
                  <a:lnTo>
                    <a:pt x="1038182" y="1468309"/>
                  </a:lnTo>
                  <a:lnTo>
                    <a:pt x="1144754" y="1468309"/>
                  </a:lnTo>
                  <a:close/>
                  <a:moveTo>
                    <a:pt x="1297782" y="1514764"/>
                  </a:moveTo>
                  <a:lnTo>
                    <a:pt x="1191209" y="1514764"/>
                  </a:lnTo>
                  <a:lnTo>
                    <a:pt x="1191209" y="1621337"/>
                  </a:lnTo>
                  <a:close/>
                  <a:moveTo>
                    <a:pt x="1191209" y="1361737"/>
                  </a:moveTo>
                  <a:lnTo>
                    <a:pt x="1191209" y="1468309"/>
                  </a:lnTo>
                  <a:lnTo>
                    <a:pt x="1297782" y="1468309"/>
                  </a:lnTo>
                  <a:close/>
                  <a:moveTo>
                    <a:pt x="1335838" y="1323681"/>
                  </a:moveTo>
                  <a:lnTo>
                    <a:pt x="1229266" y="1323681"/>
                  </a:lnTo>
                  <a:lnTo>
                    <a:pt x="1335838" y="1430253"/>
                  </a:lnTo>
                  <a:close/>
                  <a:moveTo>
                    <a:pt x="1335838" y="1170654"/>
                  </a:moveTo>
                  <a:lnTo>
                    <a:pt x="1229266" y="1277226"/>
                  </a:lnTo>
                  <a:lnTo>
                    <a:pt x="1335838" y="1277226"/>
                  </a:lnTo>
                  <a:close/>
                  <a:moveTo>
                    <a:pt x="1488865" y="1323681"/>
                  </a:moveTo>
                  <a:lnTo>
                    <a:pt x="1382293" y="1323681"/>
                  </a:lnTo>
                  <a:lnTo>
                    <a:pt x="1382293" y="1430253"/>
                  </a:lnTo>
                  <a:close/>
                  <a:moveTo>
                    <a:pt x="1382293" y="1170653"/>
                  </a:moveTo>
                  <a:lnTo>
                    <a:pt x="1382293" y="1277226"/>
                  </a:lnTo>
                  <a:lnTo>
                    <a:pt x="1488865" y="1277226"/>
                  </a:lnTo>
                  <a:close/>
                  <a:moveTo>
                    <a:pt x="2914702" y="2523007"/>
                  </a:moveTo>
                  <a:cubicBezTo>
                    <a:pt x="2900642" y="2508947"/>
                    <a:pt x="2877845" y="2508947"/>
                    <a:pt x="2863784" y="2523007"/>
                  </a:cubicBezTo>
                  <a:cubicBezTo>
                    <a:pt x="2849724" y="2537067"/>
                    <a:pt x="2849724" y="2559864"/>
                    <a:pt x="2863784" y="2573924"/>
                  </a:cubicBezTo>
                  <a:cubicBezTo>
                    <a:pt x="2877845" y="2587985"/>
                    <a:pt x="2900642" y="2587985"/>
                    <a:pt x="2914702" y="2573924"/>
                  </a:cubicBezTo>
                  <a:cubicBezTo>
                    <a:pt x="2928762" y="2559864"/>
                    <a:pt x="2928762" y="2537067"/>
                    <a:pt x="2914702" y="2523007"/>
                  </a:cubicBezTo>
                  <a:close/>
                  <a:moveTo>
                    <a:pt x="1526922" y="1132597"/>
                  </a:moveTo>
                  <a:lnTo>
                    <a:pt x="1420350" y="1132596"/>
                  </a:lnTo>
                  <a:lnTo>
                    <a:pt x="1526922" y="1239169"/>
                  </a:lnTo>
                  <a:close/>
                  <a:moveTo>
                    <a:pt x="1526922" y="979569"/>
                  </a:moveTo>
                  <a:lnTo>
                    <a:pt x="1420350" y="1086141"/>
                  </a:lnTo>
                  <a:lnTo>
                    <a:pt x="1526922" y="1086142"/>
                  </a:lnTo>
                  <a:close/>
                  <a:moveTo>
                    <a:pt x="1679950" y="1132597"/>
                  </a:moveTo>
                  <a:lnTo>
                    <a:pt x="1573377" y="1132597"/>
                  </a:lnTo>
                  <a:lnTo>
                    <a:pt x="1573377" y="1239169"/>
                  </a:lnTo>
                  <a:close/>
                  <a:moveTo>
                    <a:pt x="1573377" y="979569"/>
                  </a:moveTo>
                  <a:lnTo>
                    <a:pt x="1573377" y="1086142"/>
                  </a:lnTo>
                  <a:lnTo>
                    <a:pt x="1679950" y="1086142"/>
                  </a:lnTo>
                  <a:close/>
                  <a:moveTo>
                    <a:pt x="1718007" y="941512"/>
                  </a:moveTo>
                  <a:lnTo>
                    <a:pt x="1611434" y="941512"/>
                  </a:lnTo>
                  <a:lnTo>
                    <a:pt x="1718007" y="1048085"/>
                  </a:lnTo>
                  <a:close/>
                  <a:moveTo>
                    <a:pt x="1718006" y="788485"/>
                  </a:moveTo>
                  <a:lnTo>
                    <a:pt x="1611434" y="895057"/>
                  </a:lnTo>
                  <a:lnTo>
                    <a:pt x="1718006" y="895057"/>
                  </a:lnTo>
                  <a:close/>
                  <a:moveTo>
                    <a:pt x="1871034" y="941512"/>
                  </a:moveTo>
                  <a:lnTo>
                    <a:pt x="1764461" y="941512"/>
                  </a:lnTo>
                  <a:lnTo>
                    <a:pt x="1764462" y="1048085"/>
                  </a:lnTo>
                  <a:close/>
                  <a:moveTo>
                    <a:pt x="1764461" y="788485"/>
                  </a:moveTo>
                  <a:lnTo>
                    <a:pt x="1764462" y="895057"/>
                  </a:lnTo>
                  <a:lnTo>
                    <a:pt x="1871034" y="895057"/>
                  </a:lnTo>
                  <a:close/>
                  <a:moveTo>
                    <a:pt x="3382381" y="1946466"/>
                  </a:moveTo>
                  <a:lnTo>
                    <a:pt x="2893361" y="2435486"/>
                  </a:lnTo>
                  <a:lnTo>
                    <a:pt x="2933988" y="2428503"/>
                  </a:lnTo>
                  <a:lnTo>
                    <a:pt x="3009207" y="2503722"/>
                  </a:lnTo>
                  <a:lnTo>
                    <a:pt x="3003173" y="2538827"/>
                  </a:lnTo>
                  <a:lnTo>
                    <a:pt x="3488958" y="2053042"/>
                  </a:lnTo>
                  <a:lnTo>
                    <a:pt x="3388629" y="1952714"/>
                  </a:lnTo>
                  <a:close/>
                  <a:moveTo>
                    <a:pt x="2405874" y="794872"/>
                  </a:moveTo>
                  <a:lnTo>
                    <a:pt x="2299301" y="794872"/>
                  </a:lnTo>
                  <a:lnTo>
                    <a:pt x="2405874" y="901444"/>
                  </a:lnTo>
                  <a:close/>
                  <a:moveTo>
                    <a:pt x="2789111" y="1176277"/>
                  </a:moveTo>
                  <a:lnTo>
                    <a:pt x="2682538" y="1176278"/>
                  </a:lnTo>
                  <a:lnTo>
                    <a:pt x="2789111" y="1282850"/>
                  </a:lnTo>
                  <a:close/>
                  <a:moveTo>
                    <a:pt x="2596355" y="983521"/>
                  </a:moveTo>
                  <a:lnTo>
                    <a:pt x="2489782" y="983522"/>
                  </a:lnTo>
                  <a:lnTo>
                    <a:pt x="2596355" y="1090094"/>
                  </a:lnTo>
                  <a:close/>
                  <a:moveTo>
                    <a:pt x="3174317" y="1558747"/>
                  </a:moveTo>
                  <a:lnTo>
                    <a:pt x="3067745" y="1558747"/>
                  </a:lnTo>
                  <a:lnTo>
                    <a:pt x="3174317" y="1665320"/>
                  </a:lnTo>
                  <a:close/>
                  <a:moveTo>
                    <a:pt x="2983234" y="1367664"/>
                  </a:moveTo>
                  <a:lnTo>
                    <a:pt x="2876661" y="1367664"/>
                  </a:lnTo>
                  <a:lnTo>
                    <a:pt x="2983234" y="1474236"/>
                  </a:lnTo>
                  <a:close/>
                  <a:moveTo>
                    <a:pt x="3556486" y="1940915"/>
                  </a:moveTo>
                  <a:lnTo>
                    <a:pt x="3449914" y="1940915"/>
                  </a:lnTo>
                  <a:lnTo>
                    <a:pt x="3556487" y="2047488"/>
                  </a:lnTo>
                  <a:close/>
                  <a:moveTo>
                    <a:pt x="3365402" y="1749831"/>
                  </a:moveTo>
                  <a:lnTo>
                    <a:pt x="3258830" y="1749831"/>
                  </a:lnTo>
                  <a:lnTo>
                    <a:pt x="3365402" y="1856404"/>
                  </a:lnTo>
                  <a:close/>
                  <a:moveTo>
                    <a:pt x="3761426" y="2144804"/>
                  </a:moveTo>
                  <a:lnTo>
                    <a:pt x="3654853" y="2144804"/>
                  </a:lnTo>
                  <a:lnTo>
                    <a:pt x="3761426" y="2251377"/>
                  </a:lnTo>
                  <a:close/>
                  <a:moveTo>
                    <a:pt x="2405874" y="657532"/>
                  </a:moveTo>
                  <a:lnTo>
                    <a:pt x="2314989" y="748417"/>
                  </a:lnTo>
                  <a:lnTo>
                    <a:pt x="2405874" y="748417"/>
                  </a:lnTo>
                  <a:close/>
                  <a:moveTo>
                    <a:pt x="2558894" y="794872"/>
                  </a:moveTo>
                  <a:lnTo>
                    <a:pt x="2452329" y="794872"/>
                  </a:lnTo>
                  <a:lnTo>
                    <a:pt x="2452329" y="901437"/>
                  </a:lnTo>
                  <a:close/>
                  <a:moveTo>
                    <a:pt x="2596355" y="830501"/>
                  </a:moveTo>
                  <a:lnTo>
                    <a:pt x="2489790" y="937067"/>
                  </a:lnTo>
                  <a:lnTo>
                    <a:pt x="2596355" y="937067"/>
                  </a:lnTo>
                  <a:close/>
                  <a:moveTo>
                    <a:pt x="2942138" y="1176278"/>
                  </a:moveTo>
                  <a:lnTo>
                    <a:pt x="2835566" y="1176277"/>
                  </a:lnTo>
                  <a:lnTo>
                    <a:pt x="2835566" y="1282850"/>
                  </a:lnTo>
                  <a:close/>
                  <a:moveTo>
                    <a:pt x="2789111" y="1023250"/>
                  </a:moveTo>
                  <a:lnTo>
                    <a:pt x="2682538" y="1129823"/>
                  </a:lnTo>
                  <a:lnTo>
                    <a:pt x="2789111" y="1129823"/>
                  </a:lnTo>
                  <a:close/>
                  <a:moveTo>
                    <a:pt x="2749382" y="983521"/>
                  </a:moveTo>
                  <a:lnTo>
                    <a:pt x="2642810" y="983522"/>
                  </a:lnTo>
                  <a:lnTo>
                    <a:pt x="2642810" y="1090094"/>
                  </a:lnTo>
                  <a:close/>
                  <a:moveTo>
                    <a:pt x="3327345" y="1558747"/>
                  </a:moveTo>
                  <a:lnTo>
                    <a:pt x="3220772" y="1558747"/>
                  </a:lnTo>
                  <a:lnTo>
                    <a:pt x="3220772" y="1665320"/>
                  </a:lnTo>
                  <a:close/>
                  <a:moveTo>
                    <a:pt x="3174317" y="1405720"/>
                  </a:moveTo>
                  <a:lnTo>
                    <a:pt x="3067745" y="1512292"/>
                  </a:lnTo>
                  <a:lnTo>
                    <a:pt x="3174317" y="1512292"/>
                  </a:lnTo>
                  <a:close/>
                  <a:moveTo>
                    <a:pt x="3136261" y="1367664"/>
                  </a:moveTo>
                  <a:lnTo>
                    <a:pt x="3029688" y="1367664"/>
                  </a:lnTo>
                  <a:lnTo>
                    <a:pt x="3029689" y="1474236"/>
                  </a:lnTo>
                  <a:close/>
                  <a:moveTo>
                    <a:pt x="2983234" y="1214636"/>
                  </a:moveTo>
                  <a:lnTo>
                    <a:pt x="2876661" y="1321209"/>
                  </a:lnTo>
                  <a:lnTo>
                    <a:pt x="2983234" y="1321209"/>
                  </a:lnTo>
                  <a:close/>
                  <a:moveTo>
                    <a:pt x="3709514" y="1940915"/>
                  </a:moveTo>
                  <a:lnTo>
                    <a:pt x="3602941" y="1940915"/>
                  </a:lnTo>
                  <a:lnTo>
                    <a:pt x="3602942" y="2047488"/>
                  </a:lnTo>
                  <a:close/>
                  <a:moveTo>
                    <a:pt x="3556487" y="1787888"/>
                  </a:moveTo>
                  <a:lnTo>
                    <a:pt x="3449914" y="1894460"/>
                  </a:lnTo>
                  <a:lnTo>
                    <a:pt x="3556486" y="1894460"/>
                  </a:lnTo>
                  <a:close/>
                  <a:moveTo>
                    <a:pt x="3518430" y="1749831"/>
                  </a:moveTo>
                  <a:lnTo>
                    <a:pt x="3411857" y="1749831"/>
                  </a:lnTo>
                  <a:lnTo>
                    <a:pt x="3411857" y="1856403"/>
                  </a:lnTo>
                  <a:close/>
                  <a:moveTo>
                    <a:pt x="3365402" y="1596803"/>
                  </a:moveTo>
                  <a:lnTo>
                    <a:pt x="3258830" y="1703376"/>
                  </a:lnTo>
                  <a:lnTo>
                    <a:pt x="3365402" y="1703376"/>
                  </a:lnTo>
                  <a:close/>
                  <a:moveTo>
                    <a:pt x="3761426" y="1991777"/>
                  </a:moveTo>
                  <a:lnTo>
                    <a:pt x="3654853" y="2098349"/>
                  </a:lnTo>
                  <a:lnTo>
                    <a:pt x="3761426" y="2098349"/>
                  </a:lnTo>
                  <a:close/>
                  <a:moveTo>
                    <a:pt x="2452329" y="641845"/>
                  </a:moveTo>
                  <a:lnTo>
                    <a:pt x="2452329" y="748417"/>
                  </a:lnTo>
                  <a:lnTo>
                    <a:pt x="2558901" y="748417"/>
                  </a:lnTo>
                  <a:close/>
                  <a:moveTo>
                    <a:pt x="2835566" y="1023250"/>
                  </a:moveTo>
                  <a:lnTo>
                    <a:pt x="2835566" y="1129822"/>
                  </a:lnTo>
                  <a:lnTo>
                    <a:pt x="2942138" y="1129822"/>
                  </a:lnTo>
                  <a:close/>
                  <a:moveTo>
                    <a:pt x="2642810" y="830494"/>
                  </a:moveTo>
                  <a:lnTo>
                    <a:pt x="2642810" y="937066"/>
                  </a:lnTo>
                  <a:lnTo>
                    <a:pt x="2749382" y="937066"/>
                  </a:lnTo>
                  <a:close/>
                  <a:moveTo>
                    <a:pt x="3220772" y="1405720"/>
                  </a:moveTo>
                  <a:lnTo>
                    <a:pt x="3220772" y="1512292"/>
                  </a:lnTo>
                  <a:lnTo>
                    <a:pt x="3327344" y="1512292"/>
                  </a:lnTo>
                  <a:close/>
                  <a:moveTo>
                    <a:pt x="3029688" y="1214636"/>
                  </a:moveTo>
                  <a:lnTo>
                    <a:pt x="3029688" y="1321209"/>
                  </a:lnTo>
                  <a:lnTo>
                    <a:pt x="3136261" y="1321209"/>
                  </a:lnTo>
                  <a:close/>
                  <a:moveTo>
                    <a:pt x="3602941" y="1787888"/>
                  </a:moveTo>
                  <a:lnTo>
                    <a:pt x="3602941" y="1894460"/>
                  </a:lnTo>
                  <a:lnTo>
                    <a:pt x="3709514" y="1894460"/>
                  </a:lnTo>
                  <a:close/>
                  <a:moveTo>
                    <a:pt x="3411857" y="1596803"/>
                  </a:moveTo>
                  <a:lnTo>
                    <a:pt x="3411857" y="1703376"/>
                  </a:lnTo>
                  <a:lnTo>
                    <a:pt x="3518429" y="1703376"/>
                  </a:lnTo>
                  <a:close/>
                  <a:moveTo>
                    <a:pt x="2353083" y="150965"/>
                  </a:moveTo>
                  <a:lnTo>
                    <a:pt x="2025288" y="132265"/>
                  </a:lnTo>
                  <a:lnTo>
                    <a:pt x="2071608" y="178585"/>
                  </a:lnTo>
                  <a:lnTo>
                    <a:pt x="2093619" y="156574"/>
                  </a:lnTo>
                  <a:lnTo>
                    <a:pt x="2220546" y="283501"/>
                  </a:lnTo>
                  <a:close/>
                  <a:moveTo>
                    <a:pt x="2523312" y="286240"/>
                  </a:moveTo>
                  <a:lnTo>
                    <a:pt x="2373298" y="436253"/>
                  </a:lnTo>
                  <a:lnTo>
                    <a:pt x="2500225" y="563180"/>
                  </a:lnTo>
                  <a:lnTo>
                    <a:pt x="2473487" y="589919"/>
                  </a:lnTo>
                  <a:lnTo>
                    <a:pt x="2618667" y="735099"/>
                  </a:lnTo>
                  <a:lnTo>
                    <a:pt x="2619582" y="734183"/>
                  </a:lnTo>
                  <a:lnTo>
                    <a:pt x="2812338" y="926939"/>
                  </a:lnTo>
                  <a:lnTo>
                    <a:pt x="2845693" y="960294"/>
                  </a:lnTo>
                  <a:lnTo>
                    <a:pt x="3005093" y="1119693"/>
                  </a:lnTo>
                  <a:lnTo>
                    <a:pt x="3006461" y="1118325"/>
                  </a:lnTo>
                  <a:lnTo>
                    <a:pt x="3197545" y="1309409"/>
                  </a:lnTo>
                  <a:lnTo>
                    <a:pt x="3232572" y="1344436"/>
                  </a:lnTo>
                  <a:lnTo>
                    <a:pt x="3246403" y="1358267"/>
                  </a:lnTo>
                  <a:close/>
                  <a:moveTo>
                    <a:pt x="2523816" y="30335"/>
                  </a:moveTo>
                  <a:lnTo>
                    <a:pt x="2626629" y="133149"/>
                  </a:lnTo>
                  <a:lnTo>
                    <a:pt x="2552082" y="207696"/>
                  </a:lnTo>
                  <a:lnTo>
                    <a:pt x="2576968" y="232583"/>
                  </a:lnTo>
                  <a:lnTo>
                    <a:pt x="2575182" y="234369"/>
                  </a:lnTo>
                  <a:lnTo>
                    <a:pt x="3513251" y="1625113"/>
                  </a:lnTo>
                  <a:lnTo>
                    <a:pt x="3579714" y="1691577"/>
                  </a:lnTo>
                  <a:lnTo>
                    <a:pt x="3614741" y="1726603"/>
                  </a:lnTo>
                  <a:lnTo>
                    <a:pt x="3784128" y="1895991"/>
                  </a:lnTo>
                  <a:lnTo>
                    <a:pt x="3784653" y="1895466"/>
                  </a:lnTo>
                  <a:lnTo>
                    <a:pt x="3802957" y="1913770"/>
                  </a:lnTo>
                  <a:lnTo>
                    <a:pt x="3802957" y="1914820"/>
                  </a:lnTo>
                  <a:lnTo>
                    <a:pt x="3805825" y="1917687"/>
                  </a:lnTo>
                  <a:lnTo>
                    <a:pt x="3802957" y="1920555"/>
                  </a:lnTo>
                  <a:lnTo>
                    <a:pt x="3802957" y="2329384"/>
                  </a:lnTo>
                  <a:lnTo>
                    <a:pt x="3784653" y="2347688"/>
                  </a:lnTo>
                  <a:lnTo>
                    <a:pt x="3580239" y="2143274"/>
                  </a:lnTo>
                  <a:lnTo>
                    <a:pt x="3579714" y="2143798"/>
                  </a:lnTo>
                  <a:lnTo>
                    <a:pt x="3514414" y="2078498"/>
                  </a:lnTo>
                  <a:lnTo>
                    <a:pt x="2992605" y="2600306"/>
                  </a:lnTo>
                  <a:lnTo>
                    <a:pt x="2990741" y="2611151"/>
                  </a:lnTo>
                  <a:lnTo>
                    <a:pt x="2771416" y="2767764"/>
                  </a:lnTo>
                  <a:lnTo>
                    <a:pt x="2746140" y="2742487"/>
                  </a:lnTo>
                  <a:lnTo>
                    <a:pt x="2670170" y="2818456"/>
                  </a:lnTo>
                  <a:lnTo>
                    <a:pt x="2651401" y="2799687"/>
                  </a:lnTo>
                  <a:cubicBezTo>
                    <a:pt x="2625528" y="2785735"/>
                    <a:pt x="2592950" y="2788926"/>
                    <a:pt x="2569612" y="2809139"/>
                  </a:cubicBezTo>
                  <a:cubicBezTo>
                    <a:pt x="2540180" y="2834630"/>
                    <a:pt x="2535445" y="2878528"/>
                    <a:pt x="2558763" y="2909709"/>
                  </a:cubicBezTo>
                  <a:cubicBezTo>
                    <a:pt x="2580225" y="2939886"/>
                    <a:pt x="2602221" y="2944074"/>
                    <a:pt x="2698387" y="2956528"/>
                  </a:cubicBezTo>
                  <a:cubicBezTo>
                    <a:pt x="2612716" y="3019512"/>
                    <a:pt x="2549084" y="3004923"/>
                    <a:pt x="2499317" y="2954166"/>
                  </a:cubicBezTo>
                  <a:cubicBezTo>
                    <a:pt x="2449549" y="2903408"/>
                    <a:pt x="2462151" y="2804007"/>
                    <a:pt x="2521014" y="2753027"/>
                  </a:cubicBezTo>
                  <a:cubicBezTo>
                    <a:pt x="2561003" y="2718393"/>
                    <a:pt x="2614554" y="2708748"/>
                    <a:pt x="2661444" y="2725347"/>
                  </a:cubicBezTo>
                  <a:lnTo>
                    <a:pt x="2695222" y="2691569"/>
                  </a:lnTo>
                  <a:lnTo>
                    <a:pt x="2669947" y="2666294"/>
                  </a:lnTo>
                  <a:lnTo>
                    <a:pt x="2810390" y="2469612"/>
                  </a:lnTo>
                  <a:lnTo>
                    <a:pt x="2809356" y="2468579"/>
                  </a:lnTo>
                  <a:lnTo>
                    <a:pt x="2815551" y="2462385"/>
                  </a:lnTo>
                  <a:lnTo>
                    <a:pt x="2826559" y="2446968"/>
                  </a:lnTo>
                  <a:lnTo>
                    <a:pt x="2831882" y="2446053"/>
                  </a:lnTo>
                  <a:lnTo>
                    <a:pt x="3356925" y="1921010"/>
                  </a:lnTo>
                  <a:lnTo>
                    <a:pt x="3353603" y="1917688"/>
                  </a:lnTo>
                  <a:lnTo>
                    <a:pt x="3197545" y="1761630"/>
                  </a:lnTo>
                  <a:lnTo>
                    <a:pt x="3197544" y="1761631"/>
                  </a:lnTo>
                  <a:lnTo>
                    <a:pt x="3006461" y="1570547"/>
                  </a:lnTo>
                  <a:lnTo>
                    <a:pt x="2971434" y="1535520"/>
                  </a:lnTo>
                  <a:lnTo>
                    <a:pt x="2813706" y="1377793"/>
                  </a:lnTo>
                  <a:lnTo>
                    <a:pt x="2812338" y="1379161"/>
                  </a:lnTo>
                  <a:lnTo>
                    <a:pt x="2619582" y="1186405"/>
                  </a:lnTo>
                  <a:lnTo>
                    <a:pt x="2586227" y="1153050"/>
                  </a:lnTo>
                  <a:lnTo>
                    <a:pt x="2430017" y="996839"/>
                  </a:lnTo>
                  <a:lnTo>
                    <a:pt x="2429101" y="997755"/>
                  </a:lnTo>
                  <a:lnTo>
                    <a:pt x="2247376" y="816030"/>
                  </a:lnTo>
                  <a:lnTo>
                    <a:pt x="2194721" y="868684"/>
                  </a:lnTo>
                  <a:lnTo>
                    <a:pt x="2169629" y="843592"/>
                  </a:lnTo>
                  <a:lnTo>
                    <a:pt x="2012511" y="1000710"/>
                  </a:lnTo>
                  <a:lnTo>
                    <a:pt x="1948715" y="936915"/>
                  </a:lnTo>
                  <a:lnTo>
                    <a:pt x="1776261" y="1109369"/>
                  </a:lnTo>
                  <a:lnTo>
                    <a:pt x="1741234" y="1144396"/>
                  </a:lnTo>
                  <a:lnTo>
                    <a:pt x="1585176" y="1300453"/>
                  </a:lnTo>
                  <a:lnTo>
                    <a:pt x="1550150" y="1335480"/>
                  </a:lnTo>
                  <a:lnTo>
                    <a:pt x="1394093" y="1491537"/>
                  </a:lnTo>
                  <a:lnTo>
                    <a:pt x="1359065" y="1526564"/>
                  </a:lnTo>
                  <a:lnTo>
                    <a:pt x="1201338" y="1684291"/>
                  </a:lnTo>
                  <a:lnTo>
                    <a:pt x="1202706" y="1685660"/>
                  </a:lnTo>
                  <a:lnTo>
                    <a:pt x="1009951" y="1878416"/>
                  </a:lnTo>
                  <a:lnTo>
                    <a:pt x="976596" y="1911771"/>
                  </a:lnTo>
                  <a:lnTo>
                    <a:pt x="820385" y="2067981"/>
                  </a:lnTo>
                  <a:lnTo>
                    <a:pt x="821301" y="2068897"/>
                  </a:lnTo>
                  <a:lnTo>
                    <a:pt x="612116" y="2278081"/>
                  </a:lnTo>
                  <a:lnTo>
                    <a:pt x="673628" y="2339593"/>
                  </a:lnTo>
                  <a:lnTo>
                    <a:pt x="567426" y="2445795"/>
                  </a:lnTo>
                  <a:lnTo>
                    <a:pt x="672230" y="2550598"/>
                  </a:lnTo>
                  <a:lnTo>
                    <a:pt x="566028" y="2656800"/>
                  </a:lnTo>
                  <a:lnTo>
                    <a:pt x="0" y="2090772"/>
                  </a:lnTo>
                  <a:lnTo>
                    <a:pt x="106202" y="1984570"/>
                  </a:lnTo>
                  <a:lnTo>
                    <a:pt x="211005" y="2089373"/>
                  </a:lnTo>
                  <a:lnTo>
                    <a:pt x="317206" y="1983171"/>
                  </a:lnTo>
                  <a:lnTo>
                    <a:pt x="386005" y="2051970"/>
                  </a:lnTo>
                  <a:lnTo>
                    <a:pt x="558644" y="1879331"/>
                  </a:lnTo>
                  <a:lnTo>
                    <a:pt x="557729" y="1878415"/>
                  </a:lnTo>
                  <a:lnTo>
                    <a:pt x="750485" y="1685660"/>
                  </a:lnTo>
                  <a:lnTo>
                    <a:pt x="783839" y="1652305"/>
                  </a:lnTo>
                  <a:lnTo>
                    <a:pt x="943239" y="1492905"/>
                  </a:lnTo>
                  <a:lnTo>
                    <a:pt x="941871" y="1491537"/>
                  </a:lnTo>
                  <a:lnTo>
                    <a:pt x="1132954" y="1300453"/>
                  </a:lnTo>
                  <a:lnTo>
                    <a:pt x="1167982" y="1265426"/>
                  </a:lnTo>
                  <a:lnTo>
                    <a:pt x="1324039" y="1109369"/>
                  </a:lnTo>
                  <a:lnTo>
                    <a:pt x="1359065" y="1074342"/>
                  </a:lnTo>
                  <a:lnTo>
                    <a:pt x="1515123" y="918285"/>
                  </a:lnTo>
                  <a:lnTo>
                    <a:pt x="1550150" y="883258"/>
                  </a:lnTo>
                  <a:lnTo>
                    <a:pt x="1722604" y="710804"/>
                  </a:lnTo>
                  <a:lnTo>
                    <a:pt x="1656089" y="644289"/>
                  </a:lnTo>
                  <a:lnTo>
                    <a:pt x="1813208" y="487170"/>
                  </a:lnTo>
                  <a:lnTo>
                    <a:pt x="1788115" y="462078"/>
                  </a:lnTo>
                  <a:lnTo>
                    <a:pt x="1817021" y="433172"/>
                  </a:lnTo>
                  <a:lnTo>
                    <a:pt x="1638436" y="254587"/>
                  </a:lnTo>
                  <a:lnTo>
                    <a:pt x="1893022" y="0"/>
                  </a:lnTo>
                  <a:lnTo>
                    <a:pt x="1948799" y="55777"/>
                  </a:lnTo>
                  <a:lnTo>
                    <a:pt x="2421315" y="82732"/>
                  </a:lnTo>
                  <a:lnTo>
                    <a:pt x="2424216" y="79831"/>
                  </a:lnTo>
                  <a:lnTo>
                    <a:pt x="2449269" y="10488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9" name="Rectangle 41">
              <a:extLst>
                <a:ext uri="{FF2B5EF4-FFF2-40B4-BE49-F238E27FC236}">
                  <a16:creationId xmlns:a16="http://schemas.microsoft.com/office/drawing/2014/main" id="{C8C74A3B-0BB7-4626-82B2-368704926EB1}"/>
                </a:ext>
              </a:extLst>
            </p:cNvPr>
            <p:cNvSpPr>
              <a:spLocks/>
            </p:cNvSpPr>
            <p:nvPr/>
          </p:nvSpPr>
          <p:spPr>
            <a:xfrm rot="19192674">
              <a:off x="1569337" y="1747244"/>
              <a:ext cx="432929" cy="432929"/>
            </a:xfrm>
            <a:custGeom>
              <a:avLst/>
              <a:gdLst/>
              <a:ahLst/>
              <a:cxnLst/>
              <a:rect l="l" t="t" r="r" b="b"/>
              <a:pathLst>
                <a:path w="3888423" h="3970014">
                  <a:moveTo>
                    <a:pt x="1259577" y="2471243"/>
                  </a:moveTo>
                  <a:cubicBezTo>
                    <a:pt x="1293292" y="2471243"/>
                    <a:pt x="1320623" y="2543205"/>
                    <a:pt x="1320623" y="2631975"/>
                  </a:cubicBezTo>
                  <a:cubicBezTo>
                    <a:pt x="1320623" y="2720745"/>
                    <a:pt x="1293292" y="2792707"/>
                    <a:pt x="1259577" y="2792707"/>
                  </a:cubicBezTo>
                  <a:cubicBezTo>
                    <a:pt x="1225862" y="2792707"/>
                    <a:pt x="1198531" y="2720745"/>
                    <a:pt x="1198531" y="2631975"/>
                  </a:cubicBezTo>
                  <a:cubicBezTo>
                    <a:pt x="1198531" y="2543205"/>
                    <a:pt x="1225862" y="2471243"/>
                    <a:pt x="1259577" y="2471243"/>
                  </a:cubicBezTo>
                  <a:close/>
                  <a:moveTo>
                    <a:pt x="1710471" y="2470362"/>
                  </a:moveTo>
                  <a:cubicBezTo>
                    <a:pt x="1741030" y="2470028"/>
                    <a:pt x="1768823" y="2488083"/>
                    <a:pt x="1781169" y="2516203"/>
                  </a:cubicBezTo>
                  <a:cubicBezTo>
                    <a:pt x="1793845" y="2545068"/>
                    <a:pt x="1787700" y="2578742"/>
                    <a:pt x="1765642" y="2601268"/>
                  </a:cubicBezTo>
                  <a:cubicBezTo>
                    <a:pt x="1750827" y="2616399"/>
                    <a:pt x="1730831" y="2624459"/>
                    <a:pt x="1710472" y="2623745"/>
                  </a:cubicBezTo>
                  <a:close/>
                  <a:moveTo>
                    <a:pt x="2456093" y="2374056"/>
                  </a:moveTo>
                  <a:lnTo>
                    <a:pt x="2456093" y="2889893"/>
                  </a:lnTo>
                  <a:lnTo>
                    <a:pt x="2566690" y="2889893"/>
                  </a:lnTo>
                  <a:lnTo>
                    <a:pt x="2566690" y="2706284"/>
                  </a:lnTo>
                  <a:lnTo>
                    <a:pt x="2632197" y="2884955"/>
                  </a:lnTo>
                  <a:lnTo>
                    <a:pt x="2635843" y="2883618"/>
                  </a:lnTo>
                  <a:lnTo>
                    <a:pt x="2635843" y="2889893"/>
                  </a:lnTo>
                  <a:lnTo>
                    <a:pt x="2746439" y="2889893"/>
                  </a:lnTo>
                  <a:lnTo>
                    <a:pt x="2746439" y="2374056"/>
                  </a:lnTo>
                  <a:lnTo>
                    <a:pt x="2635843" y="2374056"/>
                  </a:lnTo>
                  <a:lnTo>
                    <a:pt x="2635843" y="2573614"/>
                  </a:lnTo>
                  <a:lnTo>
                    <a:pt x="2566690" y="2385000"/>
                  </a:lnTo>
                  <a:lnTo>
                    <a:pt x="2566690" y="2374056"/>
                  </a:lnTo>
                  <a:close/>
                  <a:moveTo>
                    <a:pt x="2032426" y="2374056"/>
                  </a:moveTo>
                  <a:lnTo>
                    <a:pt x="2032426" y="2889895"/>
                  </a:lnTo>
                  <a:lnTo>
                    <a:pt x="2115405" y="2889895"/>
                  </a:lnTo>
                  <a:lnTo>
                    <a:pt x="2143023" y="2889895"/>
                  </a:lnTo>
                  <a:lnTo>
                    <a:pt x="2308949" y="2889895"/>
                  </a:lnTo>
                  <a:lnTo>
                    <a:pt x="2308949" y="2779299"/>
                  </a:lnTo>
                  <a:lnTo>
                    <a:pt x="2143023" y="2779299"/>
                  </a:lnTo>
                  <a:lnTo>
                    <a:pt x="2143023" y="2686401"/>
                  </a:lnTo>
                  <a:lnTo>
                    <a:pt x="2308949" y="2686401"/>
                  </a:lnTo>
                  <a:lnTo>
                    <a:pt x="2308949" y="2575804"/>
                  </a:lnTo>
                  <a:lnTo>
                    <a:pt x="2143023" y="2575804"/>
                  </a:lnTo>
                  <a:lnTo>
                    <a:pt x="2143023" y="2484653"/>
                  </a:lnTo>
                  <a:lnTo>
                    <a:pt x="2308949" y="2484653"/>
                  </a:lnTo>
                  <a:lnTo>
                    <a:pt x="2308949" y="2374056"/>
                  </a:lnTo>
                  <a:lnTo>
                    <a:pt x="2143023" y="2374056"/>
                  </a:lnTo>
                  <a:lnTo>
                    <a:pt x="2115405" y="2374056"/>
                  </a:lnTo>
                  <a:close/>
                  <a:moveTo>
                    <a:pt x="1259577" y="2374056"/>
                  </a:moveTo>
                  <a:cubicBezTo>
                    <a:pt x="1172187" y="2374056"/>
                    <a:pt x="1101344" y="2489530"/>
                    <a:pt x="1101344" y="2631975"/>
                  </a:cubicBezTo>
                  <a:cubicBezTo>
                    <a:pt x="1101344" y="2774420"/>
                    <a:pt x="1172187" y="2889894"/>
                    <a:pt x="1259577" y="2889894"/>
                  </a:cubicBezTo>
                  <a:cubicBezTo>
                    <a:pt x="1346967" y="2889894"/>
                    <a:pt x="1417810" y="2774420"/>
                    <a:pt x="1417810" y="2631975"/>
                  </a:cubicBezTo>
                  <a:cubicBezTo>
                    <a:pt x="1417810" y="2489530"/>
                    <a:pt x="1346967" y="2374056"/>
                    <a:pt x="1259577" y="2374056"/>
                  </a:cubicBezTo>
                  <a:close/>
                  <a:moveTo>
                    <a:pt x="1599876" y="2366688"/>
                  </a:moveTo>
                  <a:lnTo>
                    <a:pt x="1599875" y="2882524"/>
                  </a:lnTo>
                  <a:lnTo>
                    <a:pt x="1710472" y="2882525"/>
                  </a:lnTo>
                  <a:lnTo>
                    <a:pt x="1710472" y="2723975"/>
                  </a:lnTo>
                  <a:cubicBezTo>
                    <a:pt x="1757507" y="2725624"/>
                    <a:pt x="1803701" y="2707003"/>
                    <a:pt x="1837929" y="2672047"/>
                  </a:cubicBezTo>
                  <a:cubicBezTo>
                    <a:pt x="1888884" y="2620006"/>
                    <a:pt x="1903084" y="2542214"/>
                    <a:pt x="1873801" y="2475527"/>
                  </a:cubicBezTo>
                  <a:cubicBezTo>
                    <a:pt x="1845275" y="2410565"/>
                    <a:pt x="1781067" y="2368851"/>
                    <a:pt x="1710472" y="2369624"/>
                  </a:cubicBezTo>
                  <a:lnTo>
                    <a:pt x="1710471" y="2366688"/>
                  </a:lnTo>
                  <a:close/>
                  <a:moveTo>
                    <a:pt x="920754" y="2169815"/>
                  </a:moveTo>
                  <a:lnTo>
                    <a:pt x="3008986" y="2169815"/>
                  </a:lnTo>
                  <a:lnTo>
                    <a:pt x="3008986" y="3105919"/>
                  </a:lnTo>
                  <a:lnTo>
                    <a:pt x="920754" y="3105919"/>
                  </a:lnTo>
                  <a:close/>
                  <a:moveTo>
                    <a:pt x="632722" y="1985007"/>
                  </a:moveTo>
                  <a:lnTo>
                    <a:pt x="632722" y="3321943"/>
                  </a:lnTo>
                  <a:lnTo>
                    <a:pt x="3297018" y="3321943"/>
                  </a:lnTo>
                  <a:lnTo>
                    <a:pt x="3297018" y="1985007"/>
                  </a:lnTo>
                  <a:close/>
                  <a:moveTo>
                    <a:pt x="2657019" y="761679"/>
                  </a:moveTo>
                  <a:lnTo>
                    <a:pt x="2760733" y="1606387"/>
                  </a:lnTo>
                  <a:lnTo>
                    <a:pt x="2761762" y="1614761"/>
                  </a:lnTo>
                  <a:lnTo>
                    <a:pt x="2762330" y="1614691"/>
                  </a:lnTo>
                  <a:cubicBezTo>
                    <a:pt x="2780335" y="1740615"/>
                    <a:pt x="2862522" y="1833408"/>
                    <a:pt x="2948897" y="1824230"/>
                  </a:cubicBezTo>
                  <a:cubicBezTo>
                    <a:pt x="3036464" y="1814924"/>
                    <a:pt x="3095979" y="1704243"/>
                    <a:pt x="3083047" y="1575312"/>
                  </a:cubicBezTo>
                  <a:lnTo>
                    <a:pt x="3083347" y="1575275"/>
                  </a:lnTo>
                  <a:lnTo>
                    <a:pt x="2983448" y="761679"/>
                  </a:lnTo>
                  <a:close/>
                  <a:moveTo>
                    <a:pt x="2205921" y="761679"/>
                  </a:moveTo>
                  <a:lnTo>
                    <a:pt x="2264137" y="1594263"/>
                  </a:lnTo>
                  <a:cubicBezTo>
                    <a:pt x="2264333" y="1597068"/>
                    <a:pt x="2264530" y="1599874"/>
                    <a:pt x="2264726" y="1602679"/>
                  </a:cubicBezTo>
                  <a:lnTo>
                    <a:pt x="2265297" y="1602640"/>
                  </a:lnTo>
                  <a:cubicBezTo>
                    <a:pt x="2276686" y="1729333"/>
                    <a:pt x="2353905" y="1826300"/>
                    <a:pt x="2440641" y="1821655"/>
                  </a:cubicBezTo>
                  <a:cubicBezTo>
                    <a:pt x="2528577" y="1816945"/>
                    <a:pt x="2593802" y="1709530"/>
                    <a:pt x="2587636" y="1580099"/>
                  </a:cubicBezTo>
                  <a:lnTo>
                    <a:pt x="2587937" y="1580078"/>
                  </a:lnTo>
                  <a:lnTo>
                    <a:pt x="2530706" y="761679"/>
                  </a:lnTo>
                  <a:close/>
                  <a:moveTo>
                    <a:pt x="1761700" y="761679"/>
                  </a:moveTo>
                  <a:cubicBezTo>
                    <a:pt x="1761699" y="1032443"/>
                    <a:pt x="1761699" y="1303208"/>
                    <a:pt x="1761698" y="1573972"/>
                  </a:cubicBezTo>
                  <a:lnTo>
                    <a:pt x="1761698" y="1582410"/>
                  </a:lnTo>
                  <a:lnTo>
                    <a:pt x="1762270" y="1582410"/>
                  </a:lnTo>
                  <a:cubicBezTo>
                    <a:pt x="1764795" y="1709590"/>
                    <a:pt x="1835062" y="1811707"/>
                    <a:pt x="1921910" y="1813122"/>
                  </a:cubicBezTo>
                  <a:cubicBezTo>
                    <a:pt x="2009960" y="1814558"/>
                    <a:pt x="2082519" y="1711955"/>
                    <a:pt x="2085398" y="1582410"/>
                  </a:cubicBezTo>
                  <a:lnTo>
                    <a:pt x="2085698" y="1582410"/>
                  </a:lnTo>
                  <a:cubicBezTo>
                    <a:pt x="2085698" y="1308834"/>
                    <a:pt x="2085698" y="1035256"/>
                    <a:pt x="2085696" y="761679"/>
                  </a:cubicBezTo>
                  <a:close/>
                  <a:moveTo>
                    <a:pt x="3411320" y="761678"/>
                  </a:moveTo>
                  <a:lnTo>
                    <a:pt x="3078803" y="761679"/>
                  </a:lnTo>
                  <a:lnTo>
                    <a:pt x="3277545" y="1622538"/>
                  </a:lnTo>
                  <a:lnTo>
                    <a:pt x="3279443" y="1630759"/>
                  </a:lnTo>
                  <a:lnTo>
                    <a:pt x="3280000" y="1630631"/>
                  </a:lnTo>
                  <a:cubicBezTo>
                    <a:pt x="3311069" y="1753983"/>
                    <a:pt x="3402507" y="1837676"/>
                    <a:pt x="3487448" y="1819520"/>
                  </a:cubicBezTo>
                  <a:cubicBezTo>
                    <a:pt x="3573564" y="1801112"/>
                    <a:pt x="3621183" y="1684815"/>
                    <a:pt x="3594846" y="1557943"/>
                  </a:cubicBezTo>
                  <a:lnTo>
                    <a:pt x="3595140" y="1557876"/>
                  </a:lnTo>
                  <a:close/>
                  <a:moveTo>
                    <a:pt x="1633002" y="761678"/>
                  </a:moveTo>
                  <a:lnTo>
                    <a:pt x="1308563" y="761679"/>
                  </a:lnTo>
                  <a:lnTo>
                    <a:pt x="1266057" y="1572672"/>
                  </a:lnTo>
                  <a:lnTo>
                    <a:pt x="1265616" y="1581099"/>
                  </a:lnTo>
                  <a:lnTo>
                    <a:pt x="1266187" y="1581128"/>
                  </a:lnTo>
                  <a:cubicBezTo>
                    <a:pt x="1262052" y="1708267"/>
                    <a:pt x="1326878" y="1813921"/>
                    <a:pt x="1413534" y="1819881"/>
                  </a:cubicBezTo>
                  <a:cubicBezTo>
                    <a:pt x="1501387" y="1825922"/>
                    <a:pt x="1579217" y="1727257"/>
                    <a:pt x="1588872" y="1598040"/>
                  </a:cubicBezTo>
                  <a:lnTo>
                    <a:pt x="1589172" y="1598055"/>
                  </a:lnTo>
                  <a:close/>
                  <a:moveTo>
                    <a:pt x="863949" y="761678"/>
                  </a:moveTo>
                  <a:lnTo>
                    <a:pt x="765078" y="1566901"/>
                  </a:lnTo>
                  <a:lnTo>
                    <a:pt x="764050" y="1575275"/>
                  </a:lnTo>
                  <a:lnTo>
                    <a:pt x="764617" y="1575345"/>
                  </a:lnTo>
                  <a:cubicBezTo>
                    <a:pt x="751624" y="1701884"/>
                    <a:pt x="808922" y="1811803"/>
                    <a:pt x="894951" y="1823794"/>
                  </a:cubicBezTo>
                  <a:cubicBezTo>
                    <a:pt x="982168" y="1835949"/>
                    <a:pt x="1066691" y="1742953"/>
                    <a:pt x="1085336" y="1614724"/>
                  </a:cubicBezTo>
                  <a:lnTo>
                    <a:pt x="1085635" y="1614761"/>
                  </a:lnTo>
                  <a:lnTo>
                    <a:pt x="1190378" y="761679"/>
                  </a:lnTo>
                  <a:close/>
                  <a:moveTo>
                    <a:pt x="295535" y="441623"/>
                  </a:moveTo>
                  <a:lnTo>
                    <a:pt x="3583899" y="441623"/>
                  </a:lnTo>
                  <a:cubicBezTo>
                    <a:pt x="3610412" y="441623"/>
                    <a:pt x="3631905" y="463116"/>
                    <a:pt x="3631905" y="489629"/>
                  </a:cubicBezTo>
                  <a:lnTo>
                    <a:pt x="3631905" y="655863"/>
                  </a:lnTo>
                  <a:lnTo>
                    <a:pt x="3884522" y="1666330"/>
                  </a:lnTo>
                  <a:cubicBezTo>
                    <a:pt x="3909974" y="1748325"/>
                    <a:pt x="3809191" y="1900953"/>
                    <a:pt x="3631905" y="1666330"/>
                  </a:cubicBezTo>
                  <a:lnTo>
                    <a:pt x="3631905" y="3970014"/>
                  </a:lnTo>
                  <a:lnTo>
                    <a:pt x="247529" y="3970014"/>
                  </a:lnTo>
                  <a:lnTo>
                    <a:pt x="247529" y="1768425"/>
                  </a:lnTo>
                  <a:cubicBezTo>
                    <a:pt x="263724" y="1795996"/>
                    <a:pt x="288366" y="1813812"/>
                    <a:pt x="317369" y="1820473"/>
                  </a:cubicBezTo>
                  <a:cubicBezTo>
                    <a:pt x="403196" y="1840184"/>
                    <a:pt x="495502" y="1754908"/>
                    <a:pt x="525251" y="1628793"/>
                  </a:cubicBezTo>
                  <a:lnTo>
                    <a:pt x="525545" y="1628855"/>
                  </a:lnTo>
                  <a:lnTo>
                    <a:pt x="709866" y="761679"/>
                  </a:lnTo>
                  <a:lnTo>
                    <a:pt x="378634" y="761679"/>
                  </a:lnTo>
                  <a:lnTo>
                    <a:pt x="210380" y="1553239"/>
                  </a:lnTo>
                  <a:lnTo>
                    <a:pt x="208625" y="1561492"/>
                  </a:lnTo>
                  <a:lnTo>
                    <a:pt x="209185" y="1561611"/>
                  </a:lnTo>
                  <a:cubicBezTo>
                    <a:pt x="202164" y="1598200"/>
                    <a:pt x="201274" y="1633895"/>
                    <a:pt x="207433" y="1666330"/>
                  </a:cubicBezTo>
                  <a:cubicBezTo>
                    <a:pt x="113985" y="1883037"/>
                    <a:pt x="-32319" y="1816968"/>
                    <a:pt x="6372" y="1666330"/>
                  </a:cubicBezTo>
                  <a:lnTo>
                    <a:pt x="249769" y="692744"/>
                  </a:lnTo>
                  <a:cubicBezTo>
                    <a:pt x="247993" y="689334"/>
                    <a:pt x="247529" y="685546"/>
                    <a:pt x="247529" y="681649"/>
                  </a:cubicBezTo>
                  <a:lnTo>
                    <a:pt x="247529" y="489629"/>
                  </a:lnTo>
                  <a:cubicBezTo>
                    <a:pt x="247529" y="463116"/>
                    <a:pt x="269022" y="441623"/>
                    <a:pt x="295535" y="441623"/>
                  </a:cubicBezTo>
                  <a:close/>
                  <a:moveTo>
                    <a:pt x="307785" y="0"/>
                  </a:moveTo>
                  <a:lnTo>
                    <a:pt x="3571649" y="0"/>
                  </a:lnTo>
                  <a:cubicBezTo>
                    <a:pt x="3604927" y="0"/>
                    <a:pt x="3631905" y="26978"/>
                    <a:pt x="3631905" y="60256"/>
                  </a:cubicBezTo>
                  <a:lnTo>
                    <a:pt x="3631905" y="301273"/>
                  </a:lnTo>
                  <a:cubicBezTo>
                    <a:pt x="3631905" y="334551"/>
                    <a:pt x="3604927" y="361529"/>
                    <a:pt x="3571649" y="361529"/>
                  </a:cubicBezTo>
                  <a:lnTo>
                    <a:pt x="307785" y="361529"/>
                  </a:lnTo>
                  <a:cubicBezTo>
                    <a:pt x="274507" y="361529"/>
                    <a:pt x="247529" y="334551"/>
                    <a:pt x="247529" y="301273"/>
                  </a:cubicBezTo>
                  <a:lnTo>
                    <a:pt x="247529" y="60256"/>
                  </a:lnTo>
                  <a:cubicBezTo>
                    <a:pt x="247529" y="26978"/>
                    <a:pt x="274507" y="0"/>
                    <a:pt x="307785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40" name="Isosceles Triangle 3">
              <a:extLst>
                <a:ext uri="{FF2B5EF4-FFF2-40B4-BE49-F238E27FC236}">
                  <a16:creationId xmlns:a16="http://schemas.microsoft.com/office/drawing/2014/main" id="{61CC3071-E3D9-4C40-848B-C12A6981F79E}"/>
                </a:ext>
              </a:extLst>
            </p:cNvPr>
            <p:cNvSpPr>
              <a:spLocks noChangeAspect="1"/>
            </p:cNvSpPr>
            <p:nvPr/>
          </p:nvSpPr>
          <p:spPr>
            <a:xfrm rot="2049055">
              <a:off x="3579089" y="1664919"/>
              <a:ext cx="432521" cy="432929"/>
            </a:xfrm>
            <a:custGeom>
              <a:avLst/>
              <a:gdLst/>
              <a:ahLst/>
              <a:cxnLst/>
              <a:rect l="l" t="t" r="r" b="b"/>
              <a:pathLst>
                <a:path w="3935086" h="3938802">
                  <a:moveTo>
                    <a:pt x="1861742" y="3314001"/>
                  </a:moveTo>
                  <a:cubicBezTo>
                    <a:pt x="1921395" y="3314001"/>
                    <a:pt x="1969754" y="3362360"/>
                    <a:pt x="1969754" y="3422013"/>
                  </a:cubicBezTo>
                  <a:cubicBezTo>
                    <a:pt x="1969754" y="3481666"/>
                    <a:pt x="1921395" y="3530025"/>
                    <a:pt x="1861742" y="3530025"/>
                  </a:cubicBezTo>
                  <a:cubicBezTo>
                    <a:pt x="1802089" y="3530025"/>
                    <a:pt x="1753730" y="3481666"/>
                    <a:pt x="1753730" y="3422013"/>
                  </a:cubicBezTo>
                  <a:cubicBezTo>
                    <a:pt x="1753730" y="3362360"/>
                    <a:pt x="1802089" y="3314001"/>
                    <a:pt x="1861742" y="3314001"/>
                  </a:cubicBezTo>
                  <a:close/>
                  <a:moveTo>
                    <a:pt x="2097646" y="2118753"/>
                  </a:moveTo>
                  <a:lnTo>
                    <a:pt x="2097646" y="2478753"/>
                  </a:lnTo>
                  <a:lnTo>
                    <a:pt x="2457646" y="2478753"/>
                  </a:lnTo>
                  <a:lnTo>
                    <a:pt x="2457646" y="2118753"/>
                  </a:lnTo>
                  <a:close/>
                  <a:moveTo>
                    <a:pt x="1476536" y="2118753"/>
                  </a:moveTo>
                  <a:lnTo>
                    <a:pt x="1476536" y="2478753"/>
                  </a:lnTo>
                  <a:lnTo>
                    <a:pt x="1836536" y="2478753"/>
                  </a:lnTo>
                  <a:lnTo>
                    <a:pt x="1836536" y="2118753"/>
                  </a:lnTo>
                  <a:close/>
                  <a:moveTo>
                    <a:pt x="2097646" y="1539638"/>
                  </a:moveTo>
                  <a:lnTo>
                    <a:pt x="2097646" y="1899638"/>
                  </a:lnTo>
                  <a:lnTo>
                    <a:pt x="2457646" y="1899638"/>
                  </a:lnTo>
                  <a:lnTo>
                    <a:pt x="2457646" y="1539638"/>
                  </a:lnTo>
                  <a:close/>
                  <a:moveTo>
                    <a:pt x="1476536" y="1539638"/>
                  </a:moveTo>
                  <a:lnTo>
                    <a:pt x="1476536" y="1899638"/>
                  </a:lnTo>
                  <a:lnTo>
                    <a:pt x="1836536" y="1899638"/>
                  </a:lnTo>
                  <a:lnTo>
                    <a:pt x="1836536" y="1539638"/>
                  </a:lnTo>
                  <a:close/>
                  <a:moveTo>
                    <a:pt x="1989788" y="770570"/>
                  </a:moveTo>
                  <a:lnTo>
                    <a:pt x="3429788" y="1850570"/>
                  </a:lnTo>
                  <a:lnTo>
                    <a:pt x="3430108" y="1850570"/>
                  </a:lnTo>
                  <a:lnTo>
                    <a:pt x="3430108" y="3938802"/>
                  </a:lnTo>
                  <a:lnTo>
                    <a:pt x="2265771" y="3938802"/>
                  </a:lnTo>
                  <a:lnTo>
                    <a:pt x="2265771" y="2786674"/>
                  </a:lnTo>
                  <a:lnTo>
                    <a:pt x="1669844" y="2786674"/>
                  </a:lnTo>
                  <a:lnTo>
                    <a:pt x="1669844" y="3938802"/>
                  </a:lnTo>
                  <a:lnTo>
                    <a:pt x="549788" y="3938802"/>
                  </a:lnTo>
                  <a:lnTo>
                    <a:pt x="549788" y="1850570"/>
                  </a:lnTo>
                  <a:close/>
                  <a:moveTo>
                    <a:pt x="1969233" y="1003"/>
                  </a:moveTo>
                  <a:cubicBezTo>
                    <a:pt x="1995162" y="-2644"/>
                    <a:pt x="2022483" y="3601"/>
                    <a:pt x="2045048" y="20601"/>
                  </a:cubicBezTo>
                  <a:lnTo>
                    <a:pt x="3894333" y="1413834"/>
                  </a:lnTo>
                  <a:cubicBezTo>
                    <a:pt x="3939464" y="1447835"/>
                    <a:pt x="3948486" y="1511986"/>
                    <a:pt x="3914485" y="1557117"/>
                  </a:cubicBezTo>
                  <a:lnTo>
                    <a:pt x="3756006" y="1767472"/>
                  </a:lnTo>
                  <a:cubicBezTo>
                    <a:pt x="3722004" y="1812603"/>
                    <a:pt x="3657854" y="1821626"/>
                    <a:pt x="3612722" y="1787625"/>
                  </a:cubicBezTo>
                  <a:lnTo>
                    <a:pt x="1967544" y="548164"/>
                  </a:lnTo>
                  <a:lnTo>
                    <a:pt x="322364" y="1787626"/>
                  </a:lnTo>
                  <a:cubicBezTo>
                    <a:pt x="277233" y="1821627"/>
                    <a:pt x="213082" y="1812604"/>
                    <a:pt x="179080" y="1767473"/>
                  </a:cubicBezTo>
                  <a:lnTo>
                    <a:pt x="20601" y="1557118"/>
                  </a:lnTo>
                  <a:cubicBezTo>
                    <a:pt x="-13400" y="1511987"/>
                    <a:pt x="-4378" y="1447836"/>
                    <a:pt x="40754" y="1413835"/>
                  </a:cubicBezTo>
                  <a:lnTo>
                    <a:pt x="1890038" y="20602"/>
                  </a:lnTo>
                  <a:cubicBezTo>
                    <a:pt x="1912604" y="3602"/>
                    <a:pt x="1939924" y="-2643"/>
                    <a:pt x="1965854" y="1004"/>
                  </a:cubicBezTo>
                  <a:lnTo>
                    <a:pt x="1967542" y="1586"/>
                  </a:lnTo>
                  <a:cubicBezTo>
                    <a:pt x="1968071" y="1171"/>
                    <a:pt x="1968652" y="1085"/>
                    <a:pt x="1969233" y="100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1" name="Rectangle 14">
              <a:extLst>
                <a:ext uri="{FF2B5EF4-FFF2-40B4-BE49-F238E27FC236}">
                  <a16:creationId xmlns:a16="http://schemas.microsoft.com/office/drawing/2014/main" id="{AC21BBC0-5059-4AD4-8D56-933750BBC3FA}"/>
                </a:ext>
              </a:extLst>
            </p:cNvPr>
            <p:cNvSpPr/>
            <p:nvPr/>
          </p:nvSpPr>
          <p:spPr>
            <a:xfrm rot="4210452">
              <a:off x="4182152" y="2259443"/>
              <a:ext cx="638884" cy="638884"/>
            </a:xfrm>
            <a:custGeom>
              <a:avLst/>
              <a:gdLst/>
              <a:ahLst/>
              <a:cxnLst/>
              <a:rect l="l" t="t" r="r" b="b"/>
              <a:pathLst>
                <a:path w="3942192" h="3931865">
                  <a:moveTo>
                    <a:pt x="2826148" y="3448804"/>
                  </a:moveTo>
                  <a:lnTo>
                    <a:pt x="2826148" y="3556804"/>
                  </a:lnTo>
                  <a:lnTo>
                    <a:pt x="3042148" y="3556804"/>
                  </a:lnTo>
                  <a:lnTo>
                    <a:pt x="3042148" y="3448804"/>
                  </a:lnTo>
                  <a:close/>
                  <a:moveTo>
                    <a:pt x="890988" y="3448804"/>
                  </a:moveTo>
                  <a:lnTo>
                    <a:pt x="890988" y="3556804"/>
                  </a:lnTo>
                  <a:lnTo>
                    <a:pt x="1106988" y="3556804"/>
                  </a:lnTo>
                  <a:lnTo>
                    <a:pt x="1106988" y="3448804"/>
                  </a:lnTo>
                  <a:close/>
                  <a:moveTo>
                    <a:pt x="3528192" y="3439467"/>
                  </a:moveTo>
                  <a:lnTo>
                    <a:pt x="3528192" y="3547467"/>
                  </a:lnTo>
                  <a:lnTo>
                    <a:pt x="3744192" y="3547467"/>
                  </a:lnTo>
                  <a:lnTo>
                    <a:pt x="3744192" y="3439467"/>
                  </a:lnTo>
                  <a:close/>
                  <a:moveTo>
                    <a:pt x="198000" y="3439467"/>
                  </a:moveTo>
                  <a:lnTo>
                    <a:pt x="198000" y="3547467"/>
                  </a:lnTo>
                  <a:lnTo>
                    <a:pt x="414000" y="3547467"/>
                  </a:lnTo>
                  <a:lnTo>
                    <a:pt x="414000" y="3439467"/>
                  </a:lnTo>
                  <a:close/>
                  <a:moveTo>
                    <a:pt x="2826148" y="3206154"/>
                  </a:moveTo>
                  <a:lnTo>
                    <a:pt x="2826148" y="3314154"/>
                  </a:lnTo>
                  <a:lnTo>
                    <a:pt x="3042148" y="3314154"/>
                  </a:lnTo>
                  <a:lnTo>
                    <a:pt x="3042148" y="3206154"/>
                  </a:lnTo>
                  <a:close/>
                  <a:moveTo>
                    <a:pt x="890988" y="3206154"/>
                  </a:moveTo>
                  <a:lnTo>
                    <a:pt x="890988" y="3314154"/>
                  </a:lnTo>
                  <a:lnTo>
                    <a:pt x="1106988" y="3314154"/>
                  </a:lnTo>
                  <a:lnTo>
                    <a:pt x="1106988" y="3206154"/>
                  </a:lnTo>
                  <a:close/>
                  <a:moveTo>
                    <a:pt x="3528192" y="3196817"/>
                  </a:moveTo>
                  <a:lnTo>
                    <a:pt x="3528192" y="3304817"/>
                  </a:lnTo>
                  <a:lnTo>
                    <a:pt x="3744192" y="3304817"/>
                  </a:lnTo>
                  <a:lnTo>
                    <a:pt x="3744192" y="3196817"/>
                  </a:lnTo>
                  <a:close/>
                  <a:moveTo>
                    <a:pt x="198000" y="3196817"/>
                  </a:moveTo>
                  <a:lnTo>
                    <a:pt x="198000" y="3304817"/>
                  </a:lnTo>
                  <a:lnTo>
                    <a:pt x="414000" y="3304817"/>
                  </a:lnTo>
                  <a:lnTo>
                    <a:pt x="414000" y="3196817"/>
                  </a:lnTo>
                  <a:close/>
                  <a:moveTo>
                    <a:pt x="2070064" y="3046635"/>
                  </a:moveTo>
                  <a:lnTo>
                    <a:pt x="2070064" y="3154635"/>
                  </a:lnTo>
                  <a:lnTo>
                    <a:pt x="2286064" y="3154635"/>
                  </a:lnTo>
                  <a:lnTo>
                    <a:pt x="2286064" y="3046635"/>
                  </a:lnTo>
                  <a:close/>
                  <a:moveTo>
                    <a:pt x="1638016" y="3037298"/>
                  </a:moveTo>
                  <a:lnTo>
                    <a:pt x="1638016" y="3145298"/>
                  </a:lnTo>
                  <a:lnTo>
                    <a:pt x="1854016" y="3145298"/>
                  </a:lnTo>
                  <a:lnTo>
                    <a:pt x="1854016" y="3037298"/>
                  </a:lnTo>
                  <a:close/>
                  <a:moveTo>
                    <a:pt x="2826148" y="2963504"/>
                  </a:moveTo>
                  <a:lnTo>
                    <a:pt x="2826148" y="3071504"/>
                  </a:lnTo>
                  <a:lnTo>
                    <a:pt x="3042148" y="3071504"/>
                  </a:lnTo>
                  <a:lnTo>
                    <a:pt x="3042148" y="2963504"/>
                  </a:lnTo>
                  <a:close/>
                  <a:moveTo>
                    <a:pt x="890988" y="2963504"/>
                  </a:moveTo>
                  <a:lnTo>
                    <a:pt x="890988" y="3071504"/>
                  </a:lnTo>
                  <a:lnTo>
                    <a:pt x="1106988" y="3071504"/>
                  </a:lnTo>
                  <a:lnTo>
                    <a:pt x="1106988" y="2963504"/>
                  </a:lnTo>
                  <a:close/>
                  <a:moveTo>
                    <a:pt x="3528192" y="2954167"/>
                  </a:moveTo>
                  <a:lnTo>
                    <a:pt x="3528192" y="3062167"/>
                  </a:lnTo>
                  <a:lnTo>
                    <a:pt x="3744192" y="3062167"/>
                  </a:lnTo>
                  <a:lnTo>
                    <a:pt x="3744192" y="2954167"/>
                  </a:lnTo>
                  <a:close/>
                  <a:moveTo>
                    <a:pt x="198000" y="2954167"/>
                  </a:moveTo>
                  <a:lnTo>
                    <a:pt x="198000" y="3062167"/>
                  </a:lnTo>
                  <a:lnTo>
                    <a:pt x="414000" y="3062167"/>
                  </a:lnTo>
                  <a:lnTo>
                    <a:pt x="414000" y="2954167"/>
                  </a:lnTo>
                  <a:close/>
                  <a:moveTo>
                    <a:pt x="2070064" y="2803981"/>
                  </a:moveTo>
                  <a:lnTo>
                    <a:pt x="2070064" y="2911981"/>
                  </a:lnTo>
                  <a:lnTo>
                    <a:pt x="2286064" y="2911981"/>
                  </a:lnTo>
                  <a:lnTo>
                    <a:pt x="2286064" y="2803981"/>
                  </a:lnTo>
                  <a:close/>
                  <a:moveTo>
                    <a:pt x="1638016" y="2794644"/>
                  </a:moveTo>
                  <a:lnTo>
                    <a:pt x="1638016" y="2902644"/>
                  </a:lnTo>
                  <a:lnTo>
                    <a:pt x="1854016" y="2902644"/>
                  </a:lnTo>
                  <a:lnTo>
                    <a:pt x="1854016" y="2794644"/>
                  </a:lnTo>
                  <a:close/>
                  <a:moveTo>
                    <a:pt x="2826148" y="2720854"/>
                  </a:moveTo>
                  <a:lnTo>
                    <a:pt x="2826148" y="2828854"/>
                  </a:lnTo>
                  <a:lnTo>
                    <a:pt x="3042148" y="2828854"/>
                  </a:lnTo>
                  <a:lnTo>
                    <a:pt x="3042148" y="2720854"/>
                  </a:lnTo>
                  <a:close/>
                  <a:moveTo>
                    <a:pt x="890988" y="2720854"/>
                  </a:moveTo>
                  <a:lnTo>
                    <a:pt x="890988" y="2828854"/>
                  </a:lnTo>
                  <a:lnTo>
                    <a:pt x="1106988" y="2828854"/>
                  </a:lnTo>
                  <a:lnTo>
                    <a:pt x="1106988" y="2720854"/>
                  </a:lnTo>
                  <a:close/>
                  <a:moveTo>
                    <a:pt x="3528192" y="2711517"/>
                  </a:moveTo>
                  <a:lnTo>
                    <a:pt x="3528192" y="2819517"/>
                  </a:lnTo>
                  <a:lnTo>
                    <a:pt x="3744192" y="2819517"/>
                  </a:lnTo>
                  <a:lnTo>
                    <a:pt x="3744192" y="2711517"/>
                  </a:lnTo>
                  <a:close/>
                  <a:moveTo>
                    <a:pt x="198000" y="2711517"/>
                  </a:moveTo>
                  <a:lnTo>
                    <a:pt x="198000" y="2819517"/>
                  </a:lnTo>
                  <a:lnTo>
                    <a:pt x="414000" y="2819517"/>
                  </a:lnTo>
                  <a:lnTo>
                    <a:pt x="414000" y="2711517"/>
                  </a:lnTo>
                  <a:close/>
                  <a:moveTo>
                    <a:pt x="2070064" y="2561331"/>
                  </a:moveTo>
                  <a:lnTo>
                    <a:pt x="2070064" y="2669331"/>
                  </a:lnTo>
                  <a:lnTo>
                    <a:pt x="2286064" y="2669331"/>
                  </a:lnTo>
                  <a:lnTo>
                    <a:pt x="2286064" y="2561331"/>
                  </a:lnTo>
                  <a:close/>
                  <a:moveTo>
                    <a:pt x="1638016" y="2551994"/>
                  </a:moveTo>
                  <a:lnTo>
                    <a:pt x="1638016" y="2659994"/>
                  </a:lnTo>
                  <a:lnTo>
                    <a:pt x="1854016" y="2659994"/>
                  </a:lnTo>
                  <a:lnTo>
                    <a:pt x="1854016" y="2551994"/>
                  </a:lnTo>
                  <a:close/>
                  <a:moveTo>
                    <a:pt x="2826148" y="2478204"/>
                  </a:moveTo>
                  <a:lnTo>
                    <a:pt x="2826148" y="2586204"/>
                  </a:lnTo>
                  <a:lnTo>
                    <a:pt x="3042148" y="2586204"/>
                  </a:lnTo>
                  <a:lnTo>
                    <a:pt x="3042148" y="2478204"/>
                  </a:lnTo>
                  <a:close/>
                  <a:moveTo>
                    <a:pt x="890988" y="2478204"/>
                  </a:moveTo>
                  <a:lnTo>
                    <a:pt x="890988" y="2586204"/>
                  </a:lnTo>
                  <a:lnTo>
                    <a:pt x="1106988" y="2586204"/>
                  </a:lnTo>
                  <a:lnTo>
                    <a:pt x="1106988" y="2478204"/>
                  </a:lnTo>
                  <a:close/>
                  <a:moveTo>
                    <a:pt x="3528192" y="2468867"/>
                  </a:moveTo>
                  <a:lnTo>
                    <a:pt x="3528192" y="2576867"/>
                  </a:lnTo>
                  <a:lnTo>
                    <a:pt x="3744192" y="2576867"/>
                  </a:lnTo>
                  <a:lnTo>
                    <a:pt x="3744192" y="2468867"/>
                  </a:lnTo>
                  <a:close/>
                  <a:moveTo>
                    <a:pt x="198000" y="2468867"/>
                  </a:moveTo>
                  <a:lnTo>
                    <a:pt x="198000" y="2576867"/>
                  </a:lnTo>
                  <a:lnTo>
                    <a:pt x="414000" y="2576867"/>
                  </a:lnTo>
                  <a:lnTo>
                    <a:pt x="414000" y="2468867"/>
                  </a:lnTo>
                  <a:close/>
                  <a:moveTo>
                    <a:pt x="2070064" y="2318681"/>
                  </a:moveTo>
                  <a:lnTo>
                    <a:pt x="2070064" y="2426681"/>
                  </a:lnTo>
                  <a:lnTo>
                    <a:pt x="2286064" y="2426681"/>
                  </a:lnTo>
                  <a:lnTo>
                    <a:pt x="2286064" y="2318681"/>
                  </a:lnTo>
                  <a:close/>
                  <a:moveTo>
                    <a:pt x="1638016" y="2309344"/>
                  </a:moveTo>
                  <a:lnTo>
                    <a:pt x="1638016" y="2417344"/>
                  </a:lnTo>
                  <a:lnTo>
                    <a:pt x="1854016" y="2417344"/>
                  </a:lnTo>
                  <a:lnTo>
                    <a:pt x="1854016" y="2309344"/>
                  </a:lnTo>
                  <a:close/>
                  <a:moveTo>
                    <a:pt x="2826148" y="2235554"/>
                  </a:moveTo>
                  <a:lnTo>
                    <a:pt x="2826148" y="2343554"/>
                  </a:lnTo>
                  <a:lnTo>
                    <a:pt x="3042148" y="2343554"/>
                  </a:lnTo>
                  <a:lnTo>
                    <a:pt x="3042148" y="2235554"/>
                  </a:lnTo>
                  <a:close/>
                  <a:moveTo>
                    <a:pt x="890988" y="2235554"/>
                  </a:moveTo>
                  <a:lnTo>
                    <a:pt x="890988" y="2343554"/>
                  </a:lnTo>
                  <a:lnTo>
                    <a:pt x="1106988" y="2343554"/>
                  </a:lnTo>
                  <a:lnTo>
                    <a:pt x="1106988" y="2235554"/>
                  </a:lnTo>
                  <a:close/>
                  <a:moveTo>
                    <a:pt x="3528192" y="2226217"/>
                  </a:moveTo>
                  <a:lnTo>
                    <a:pt x="3528192" y="2334217"/>
                  </a:lnTo>
                  <a:lnTo>
                    <a:pt x="3744192" y="2334217"/>
                  </a:lnTo>
                  <a:lnTo>
                    <a:pt x="3744192" y="2226217"/>
                  </a:lnTo>
                  <a:close/>
                  <a:moveTo>
                    <a:pt x="198000" y="2226217"/>
                  </a:moveTo>
                  <a:lnTo>
                    <a:pt x="198000" y="2334217"/>
                  </a:lnTo>
                  <a:lnTo>
                    <a:pt x="414000" y="2334217"/>
                  </a:lnTo>
                  <a:lnTo>
                    <a:pt x="414000" y="2226217"/>
                  </a:lnTo>
                  <a:close/>
                  <a:moveTo>
                    <a:pt x="2070064" y="2076031"/>
                  </a:moveTo>
                  <a:lnTo>
                    <a:pt x="2070064" y="2184031"/>
                  </a:lnTo>
                  <a:lnTo>
                    <a:pt x="2286064" y="2184031"/>
                  </a:lnTo>
                  <a:lnTo>
                    <a:pt x="2286064" y="2076031"/>
                  </a:lnTo>
                  <a:close/>
                  <a:moveTo>
                    <a:pt x="1638016" y="2066694"/>
                  </a:moveTo>
                  <a:lnTo>
                    <a:pt x="1638016" y="2174694"/>
                  </a:lnTo>
                  <a:lnTo>
                    <a:pt x="1854016" y="2174694"/>
                  </a:lnTo>
                  <a:lnTo>
                    <a:pt x="1854016" y="2066694"/>
                  </a:lnTo>
                  <a:close/>
                  <a:moveTo>
                    <a:pt x="2826148" y="1992904"/>
                  </a:moveTo>
                  <a:lnTo>
                    <a:pt x="2826148" y="2100904"/>
                  </a:lnTo>
                  <a:lnTo>
                    <a:pt x="3042148" y="2100904"/>
                  </a:lnTo>
                  <a:lnTo>
                    <a:pt x="3042148" y="1992904"/>
                  </a:lnTo>
                  <a:close/>
                  <a:moveTo>
                    <a:pt x="890988" y="1992904"/>
                  </a:moveTo>
                  <a:lnTo>
                    <a:pt x="890988" y="2100904"/>
                  </a:lnTo>
                  <a:lnTo>
                    <a:pt x="1106988" y="2100904"/>
                  </a:lnTo>
                  <a:lnTo>
                    <a:pt x="1106988" y="1992904"/>
                  </a:lnTo>
                  <a:close/>
                  <a:moveTo>
                    <a:pt x="3528192" y="1983567"/>
                  </a:moveTo>
                  <a:lnTo>
                    <a:pt x="3528192" y="2091567"/>
                  </a:lnTo>
                  <a:lnTo>
                    <a:pt x="3744192" y="2091567"/>
                  </a:lnTo>
                  <a:lnTo>
                    <a:pt x="3744192" y="1983567"/>
                  </a:lnTo>
                  <a:close/>
                  <a:moveTo>
                    <a:pt x="198000" y="1983567"/>
                  </a:moveTo>
                  <a:lnTo>
                    <a:pt x="198000" y="2091567"/>
                  </a:lnTo>
                  <a:lnTo>
                    <a:pt x="414000" y="2091567"/>
                  </a:lnTo>
                  <a:lnTo>
                    <a:pt x="414000" y="1983567"/>
                  </a:lnTo>
                  <a:close/>
                  <a:moveTo>
                    <a:pt x="2070064" y="1833381"/>
                  </a:moveTo>
                  <a:lnTo>
                    <a:pt x="2070064" y="1941381"/>
                  </a:lnTo>
                  <a:lnTo>
                    <a:pt x="2286064" y="1941381"/>
                  </a:lnTo>
                  <a:lnTo>
                    <a:pt x="2286064" y="1833381"/>
                  </a:lnTo>
                  <a:close/>
                  <a:moveTo>
                    <a:pt x="1638016" y="1824044"/>
                  </a:moveTo>
                  <a:lnTo>
                    <a:pt x="1638016" y="1932044"/>
                  </a:lnTo>
                  <a:lnTo>
                    <a:pt x="1854016" y="1932044"/>
                  </a:lnTo>
                  <a:lnTo>
                    <a:pt x="1854016" y="1824044"/>
                  </a:lnTo>
                  <a:close/>
                  <a:moveTo>
                    <a:pt x="2826148" y="1750254"/>
                  </a:moveTo>
                  <a:lnTo>
                    <a:pt x="2826148" y="1858254"/>
                  </a:lnTo>
                  <a:lnTo>
                    <a:pt x="3042148" y="1858254"/>
                  </a:lnTo>
                  <a:lnTo>
                    <a:pt x="3042148" y="1750254"/>
                  </a:lnTo>
                  <a:close/>
                  <a:moveTo>
                    <a:pt x="890988" y="1750254"/>
                  </a:moveTo>
                  <a:lnTo>
                    <a:pt x="890988" y="1858254"/>
                  </a:lnTo>
                  <a:lnTo>
                    <a:pt x="1106988" y="1858254"/>
                  </a:lnTo>
                  <a:lnTo>
                    <a:pt x="1106988" y="1750254"/>
                  </a:lnTo>
                  <a:close/>
                  <a:moveTo>
                    <a:pt x="3528192" y="1740917"/>
                  </a:moveTo>
                  <a:lnTo>
                    <a:pt x="3528192" y="1848917"/>
                  </a:lnTo>
                  <a:lnTo>
                    <a:pt x="3744192" y="1848917"/>
                  </a:lnTo>
                  <a:lnTo>
                    <a:pt x="3744192" y="1740917"/>
                  </a:lnTo>
                  <a:close/>
                  <a:moveTo>
                    <a:pt x="198000" y="1740917"/>
                  </a:moveTo>
                  <a:lnTo>
                    <a:pt x="198000" y="1848917"/>
                  </a:lnTo>
                  <a:lnTo>
                    <a:pt x="414000" y="1848917"/>
                  </a:lnTo>
                  <a:lnTo>
                    <a:pt x="414000" y="1740917"/>
                  </a:lnTo>
                  <a:close/>
                  <a:moveTo>
                    <a:pt x="2070064" y="1590731"/>
                  </a:moveTo>
                  <a:lnTo>
                    <a:pt x="2070064" y="1698731"/>
                  </a:lnTo>
                  <a:lnTo>
                    <a:pt x="2286064" y="1698731"/>
                  </a:lnTo>
                  <a:lnTo>
                    <a:pt x="2286064" y="1590731"/>
                  </a:lnTo>
                  <a:close/>
                  <a:moveTo>
                    <a:pt x="1638016" y="1581394"/>
                  </a:moveTo>
                  <a:lnTo>
                    <a:pt x="1638016" y="1689394"/>
                  </a:lnTo>
                  <a:lnTo>
                    <a:pt x="1854016" y="1689394"/>
                  </a:lnTo>
                  <a:lnTo>
                    <a:pt x="1854016" y="1581394"/>
                  </a:lnTo>
                  <a:close/>
                  <a:moveTo>
                    <a:pt x="3330192" y="1507604"/>
                  </a:moveTo>
                  <a:lnTo>
                    <a:pt x="3942192" y="1507604"/>
                  </a:lnTo>
                  <a:lnTo>
                    <a:pt x="3942192" y="3931865"/>
                  </a:lnTo>
                  <a:lnTo>
                    <a:pt x="3330192" y="3931865"/>
                  </a:lnTo>
                  <a:close/>
                  <a:moveTo>
                    <a:pt x="2826148" y="1507604"/>
                  </a:moveTo>
                  <a:lnTo>
                    <a:pt x="2826148" y="1615604"/>
                  </a:lnTo>
                  <a:lnTo>
                    <a:pt x="3042148" y="1615604"/>
                  </a:lnTo>
                  <a:lnTo>
                    <a:pt x="3042148" y="1507604"/>
                  </a:lnTo>
                  <a:close/>
                  <a:moveTo>
                    <a:pt x="890988" y="1507604"/>
                  </a:moveTo>
                  <a:lnTo>
                    <a:pt x="890988" y="1615604"/>
                  </a:lnTo>
                  <a:lnTo>
                    <a:pt x="1106988" y="1615604"/>
                  </a:lnTo>
                  <a:lnTo>
                    <a:pt x="1106988" y="1507604"/>
                  </a:lnTo>
                  <a:close/>
                  <a:moveTo>
                    <a:pt x="0" y="1507604"/>
                  </a:moveTo>
                  <a:lnTo>
                    <a:pt x="612000" y="1507604"/>
                  </a:lnTo>
                  <a:lnTo>
                    <a:pt x="612000" y="3931865"/>
                  </a:lnTo>
                  <a:lnTo>
                    <a:pt x="0" y="3931865"/>
                  </a:lnTo>
                  <a:close/>
                  <a:moveTo>
                    <a:pt x="2070064" y="1348081"/>
                  </a:moveTo>
                  <a:lnTo>
                    <a:pt x="2070064" y="1456081"/>
                  </a:lnTo>
                  <a:lnTo>
                    <a:pt x="2286064" y="1456081"/>
                  </a:lnTo>
                  <a:lnTo>
                    <a:pt x="2286064" y="1348081"/>
                  </a:lnTo>
                  <a:close/>
                  <a:moveTo>
                    <a:pt x="1638016" y="1338744"/>
                  </a:moveTo>
                  <a:lnTo>
                    <a:pt x="1638016" y="1446744"/>
                  </a:lnTo>
                  <a:lnTo>
                    <a:pt x="1854016" y="1446744"/>
                  </a:lnTo>
                  <a:lnTo>
                    <a:pt x="1854016" y="1338744"/>
                  </a:lnTo>
                  <a:close/>
                  <a:moveTo>
                    <a:pt x="2628148" y="1267865"/>
                  </a:moveTo>
                  <a:lnTo>
                    <a:pt x="3240148" y="1267865"/>
                  </a:lnTo>
                  <a:lnTo>
                    <a:pt x="3240148" y="3931865"/>
                  </a:lnTo>
                  <a:lnTo>
                    <a:pt x="2628148" y="3931865"/>
                  </a:lnTo>
                  <a:close/>
                  <a:moveTo>
                    <a:pt x="692988" y="1267865"/>
                  </a:moveTo>
                  <a:lnTo>
                    <a:pt x="1304988" y="1267865"/>
                  </a:lnTo>
                  <a:lnTo>
                    <a:pt x="1304988" y="3931865"/>
                  </a:lnTo>
                  <a:lnTo>
                    <a:pt x="692988" y="3931865"/>
                  </a:lnTo>
                  <a:close/>
                  <a:moveTo>
                    <a:pt x="2070064" y="1105431"/>
                  </a:moveTo>
                  <a:lnTo>
                    <a:pt x="2070064" y="1213431"/>
                  </a:lnTo>
                  <a:lnTo>
                    <a:pt x="2286064" y="1213431"/>
                  </a:lnTo>
                  <a:lnTo>
                    <a:pt x="2286064" y="1105431"/>
                  </a:lnTo>
                  <a:close/>
                  <a:moveTo>
                    <a:pt x="1638016" y="1096094"/>
                  </a:moveTo>
                  <a:lnTo>
                    <a:pt x="1638016" y="1204094"/>
                  </a:lnTo>
                  <a:lnTo>
                    <a:pt x="1854016" y="1204094"/>
                  </a:lnTo>
                  <a:lnTo>
                    <a:pt x="1854016" y="1096094"/>
                  </a:lnTo>
                  <a:close/>
                  <a:moveTo>
                    <a:pt x="2070064" y="862781"/>
                  </a:moveTo>
                  <a:lnTo>
                    <a:pt x="2070064" y="970781"/>
                  </a:lnTo>
                  <a:lnTo>
                    <a:pt x="2286064" y="970781"/>
                  </a:lnTo>
                  <a:lnTo>
                    <a:pt x="2286064" y="862781"/>
                  </a:lnTo>
                  <a:close/>
                  <a:moveTo>
                    <a:pt x="1638016" y="853444"/>
                  </a:moveTo>
                  <a:lnTo>
                    <a:pt x="1638016" y="961444"/>
                  </a:lnTo>
                  <a:lnTo>
                    <a:pt x="1854016" y="961444"/>
                  </a:lnTo>
                  <a:lnTo>
                    <a:pt x="1854016" y="853444"/>
                  </a:lnTo>
                  <a:close/>
                  <a:moveTo>
                    <a:pt x="1883174" y="0"/>
                  </a:moveTo>
                  <a:lnTo>
                    <a:pt x="2040907" y="0"/>
                  </a:lnTo>
                  <a:lnTo>
                    <a:pt x="2040907" y="355600"/>
                  </a:lnTo>
                  <a:lnTo>
                    <a:pt x="2178064" y="355600"/>
                  </a:lnTo>
                  <a:lnTo>
                    <a:pt x="2178064" y="596007"/>
                  </a:lnTo>
                  <a:lnTo>
                    <a:pt x="2538104" y="596007"/>
                  </a:lnTo>
                  <a:lnTo>
                    <a:pt x="2538104" y="3931865"/>
                  </a:lnTo>
                  <a:lnTo>
                    <a:pt x="2142040" y="3931865"/>
                  </a:lnTo>
                  <a:lnTo>
                    <a:pt x="2142040" y="3291036"/>
                  </a:lnTo>
                  <a:lnTo>
                    <a:pt x="1782040" y="3291036"/>
                  </a:lnTo>
                  <a:lnTo>
                    <a:pt x="1782040" y="3931865"/>
                  </a:lnTo>
                  <a:lnTo>
                    <a:pt x="1385976" y="3931865"/>
                  </a:lnTo>
                  <a:lnTo>
                    <a:pt x="1385976" y="596007"/>
                  </a:lnTo>
                  <a:lnTo>
                    <a:pt x="1746016" y="596007"/>
                  </a:lnTo>
                  <a:lnTo>
                    <a:pt x="1746016" y="355600"/>
                  </a:lnTo>
                  <a:lnTo>
                    <a:pt x="1883174" y="35560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2" name="Right Triangle 13">
              <a:extLst>
                <a:ext uri="{FF2B5EF4-FFF2-40B4-BE49-F238E27FC236}">
                  <a16:creationId xmlns:a16="http://schemas.microsoft.com/office/drawing/2014/main" id="{A4643C52-D011-4E2A-94DB-4036D190832F}"/>
                </a:ext>
              </a:extLst>
            </p:cNvPr>
            <p:cNvSpPr/>
            <p:nvPr/>
          </p:nvSpPr>
          <p:spPr>
            <a:xfrm rot="5400000">
              <a:off x="4305892" y="2969743"/>
              <a:ext cx="606168" cy="606168"/>
            </a:xfrm>
            <a:custGeom>
              <a:avLst/>
              <a:gdLst/>
              <a:ahLst/>
              <a:cxnLst/>
              <a:rect l="l" t="t" r="r" b="b"/>
              <a:pathLst>
                <a:path w="3888432" h="3921971">
                  <a:moveTo>
                    <a:pt x="3379043" y="3254688"/>
                  </a:moveTo>
                  <a:lnTo>
                    <a:pt x="3379043" y="3462328"/>
                  </a:lnTo>
                  <a:lnTo>
                    <a:pt x="3628183" y="3462328"/>
                  </a:lnTo>
                  <a:lnTo>
                    <a:pt x="3628183" y="3254688"/>
                  </a:lnTo>
                  <a:close/>
                  <a:moveTo>
                    <a:pt x="2945132" y="3254688"/>
                  </a:moveTo>
                  <a:lnTo>
                    <a:pt x="2945132" y="3462328"/>
                  </a:lnTo>
                  <a:lnTo>
                    <a:pt x="3194272" y="3462328"/>
                  </a:lnTo>
                  <a:lnTo>
                    <a:pt x="3194272" y="3254688"/>
                  </a:lnTo>
                  <a:close/>
                  <a:moveTo>
                    <a:pt x="2514947" y="3254688"/>
                  </a:moveTo>
                  <a:lnTo>
                    <a:pt x="2514947" y="3462328"/>
                  </a:lnTo>
                  <a:lnTo>
                    <a:pt x="2764087" y="3462328"/>
                  </a:lnTo>
                  <a:lnTo>
                    <a:pt x="2764087" y="3254688"/>
                  </a:lnTo>
                  <a:close/>
                  <a:moveTo>
                    <a:pt x="3379043" y="2864535"/>
                  </a:moveTo>
                  <a:lnTo>
                    <a:pt x="3379043" y="3072175"/>
                  </a:lnTo>
                  <a:lnTo>
                    <a:pt x="3628183" y="3072175"/>
                  </a:lnTo>
                  <a:lnTo>
                    <a:pt x="3628183" y="2864535"/>
                  </a:lnTo>
                  <a:close/>
                  <a:moveTo>
                    <a:pt x="2945132" y="2864535"/>
                  </a:moveTo>
                  <a:lnTo>
                    <a:pt x="2945132" y="3072175"/>
                  </a:lnTo>
                  <a:lnTo>
                    <a:pt x="3194272" y="3072175"/>
                  </a:lnTo>
                  <a:lnTo>
                    <a:pt x="3194272" y="2864535"/>
                  </a:lnTo>
                  <a:close/>
                  <a:moveTo>
                    <a:pt x="2514947" y="2864535"/>
                  </a:moveTo>
                  <a:lnTo>
                    <a:pt x="2514947" y="3072175"/>
                  </a:lnTo>
                  <a:lnTo>
                    <a:pt x="2764087" y="3072175"/>
                  </a:lnTo>
                  <a:lnTo>
                    <a:pt x="2764087" y="2864535"/>
                  </a:lnTo>
                  <a:close/>
                  <a:moveTo>
                    <a:pt x="1945832" y="2577619"/>
                  </a:moveTo>
                  <a:lnTo>
                    <a:pt x="1945832" y="2937659"/>
                  </a:lnTo>
                  <a:lnTo>
                    <a:pt x="2124754" y="2937659"/>
                  </a:lnTo>
                  <a:lnTo>
                    <a:pt x="2124754" y="2577619"/>
                  </a:lnTo>
                  <a:close/>
                  <a:moveTo>
                    <a:pt x="1531681" y="2577619"/>
                  </a:moveTo>
                  <a:lnTo>
                    <a:pt x="1531681" y="2937659"/>
                  </a:lnTo>
                  <a:lnTo>
                    <a:pt x="1710603" y="2937659"/>
                  </a:lnTo>
                  <a:lnTo>
                    <a:pt x="1710603" y="2577619"/>
                  </a:lnTo>
                  <a:close/>
                  <a:moveTo>
                    <a:pt x="1117528" y="2577619"/>
                  </a:moveTo>
                  <a:lnTo>
                    <a:pt x="1117528" y="2937659"/>
                  </a:lnTo>
                  <a:lnTo>
                    <a:pt x="1296450" y="2937659"/>
                  </a:lnTo>
                  <a:lnTo>
                    <a:pt x="1296450" y="2577619"/>
                  </a:lnTo>
                  <a:close/>
                  <a:moveTo>
                    <a:pt x="703375" y="2577619"/>
                  </a:moveTo>
                  <a:lnTo>
                    <a:pt x="703375" y="2937659"/>
                  </a:lnTo>
                  <a:lnTo>
                    <a:pt x="882297" y="2937659"/>
                  </a:lnTo>
                  <a:lnTo>
                    <a:pt x="882297" y="2577619"/>
                  </a:lnTo>
                  <a:close/>
                  <a:moveTo>
                    <a:pt x="289222" y="2577619"/>
                  </a:moveTo>
                  <a:lnTo>
                    <a:pt x="289222" y="2937659"/>
                  </a:lnTo>
                  <a:lnTo>
                    <a:pt x="468144" y="2937659"/>
                  </a:lnTo>
                  <a:lnTo>
                    <a:pt x="468144" y="2577619"/>
                  </a:lnTo>
                  <a:close/>
                  <a:moveTo>
                    <a:pt x="3379043" y="2474382"/>
                  </a:moveTo>
                  <a:lnTo>
                    <a:pt x="3379043" y="2682022"/>
                  </a:lnTo>
                  <a:lnTo>
                    <a:pt x="3628183" y="2682022"/>
                  </a:lnTo>
                  <a:lnTo>
                    <a:pt x="3628183" y="2474382"/>
                  </a:lnTo>
                  <a:close/>
                  <a:moveTo>
                    <a:pt x="2945132" y="2474382"/>
                  </a:moveTo>
                  <a:lnTo>
                    <a:pt x="2945132" y="2682022"/>
                  </a:lnTo>
                  <a:lnTo>
                    <a:pt x="3194272" y="2682022"/>
                  </a:lnTo>
                  <a:lnTo>
                    <a:pt x="3194272" y="2474382"/>
                  </a:lnTo>
                  <a:close/>
                  <a:moveTo>
                    <a:pt x="2514947" y="2474382"/>
                  </a:moveTo>
                  <a:lnTo>
                    <a:pt x="2514947" y="2682022"/>
                  </a:lnTo>
                  <a:lnTo>
                    <a:pt x="2764087" y="2682022"/>
                  </a:lnTo>
                  <a:lnTo>
                    <a:pt x="2764087" y="2474382"/>
                  </a:lnTo>
                  <a:close/>
                  <a:moveTo>
                    <a:pt x="3379043" y="2084229"/>
                  </a:moveTo>
                  <a:lnTo>
                    <a:pt x="3379043" y="2291869"/>
                  </a:lnTo>
                  <a:lnTo>
                    <a:pt x="3628183" y="2291869"/>
                  </a:lnTo>
                  <a:lnTo>
                    <a:pt x="3628183" y="2084229"/>
                  </a:lnTo>
                  <a:close/>
                  <a:moveTo>
                    <a:pt x="2945132" y="2084229"/>
                  </a:moveTo>
                  <a:lnTo>
                    <a:pt x="2945132" y="2291869"/>
                  </a:lnTo>
                  <a:lnTo>
                    <a:pt x="3194272" y="2291869"/>
                  </a:lnTo>
                  <a:lnTo>
                    <a:pt x="3194272" y="2084229"/>
                  </a:lnTo>
                  <a:close/>
                  <a:moveTo>
                    <a:pt x="2514947" y="2084229"/>
                  </a:moveTo>
                  <a:lnTo>
                    <a:pt x="2514947" y="2291869"/>
                  </a:lnTo>
                  <a:lnTo>
                    <a:pt x="2764087" y="2291869"/>
                  </a:lnTo>
                  <a:lnTo>
                    <a:pt x="2764087" y="2084229"/>
                  </a:lnTo>
                  <a:close/>
                  <a:moveTo>
                    <a:pt x="2124144" y="1714020"/>
                  </a:moveTo>
                  <a:lnTo>
                    <a:pt x="2124144" y="2164020"/>
                  </a:lnTo>
                  <a:lnTo>
                    <a:pt x="1296144" y="2164020"/>
                  </a:lnTo>
                  <a:close/>
                  <a:moveTo>
                    <a:pt x="197090" y="609603"/>
                  </a:moveTo>
                  <a:lnTo>
                    <a:pt x="525322" y="609603"/>
                  </a:lnTo>
                  <a:lnTo>
                    <a:pt x="584058" y="2101023"/>
                  </a:lnTo>
                  <a:lnTo>
                    <a:pt x="1296144" y="1714020"/>
                  </a:lnTo>
                  <a:lnTo>
                    <a:pt x="1296144" y="2164020"/>
                  </a:lnTo>
                  <a:lnTo>
                    <a:pt x="586539" y="2164020"/>
                  </a:lnTo>
                  <a:lnTo>
                    <a:pt x="590547" y="2265787"/>
                  </a:lnTo>
                  <a:lnTo>
                    <a:pt x="2232248" y="2265787"/>
                  </a:lnTo>
                  <a:lnTo>
                    <a:pt x="2232248" y="1954513"/>
                  </a:lnTo>
                  <a:lnTo>
                    <a:pt x="2232248" y="1054513"/>
                  </a:lnTo>
                  <a:lnTo>
                    <a:pt x="3888248" y="1954513"/>
                  </a:lnTo>
                  <a:lnTo>
                    <a:pt x="3888432" y="1954513"/>
                  </a:lnTo>
                  <a:lnTo>
                    <a:pt x="3888432" y="3921971"/>
                  </a:lnTo>
                  <a:lnTo>
                    <a:pt x="2304256" y="3921971"/>
                  </a:lnTo>
                  <a:lnTo>
                    <a:pt x="2232248" y="3921971"/>
                  </a:lnTo>
                  <a:lnTo>
                    <a:pt x="772857" y="3921971"/>
                  </a:lnTo>
                  <a:lnTo>
                    <a:pt x="772857" y="3290059"/>
                  </a:lnTo>
                  <a:lnTo>
                    <a:pt x="361206" y="3290059"/>
                  </a:lnTo>
                  <a:lnTo>
                    <a:pt x="361206" y="3921971"/>
                  </a:lnTo>
                  <a:lnTo>
                    <a:pt x="0" y="3921971"/>
                  </a:lnTo>
                  <a:lnTo>
                    <a:pt x="0" y="2265787"/>
                  </a:lnTo>
                  <a:lnTo>
                    <a:pt x="131865" y="2265787"/>
                  </a:lnTo>
                  <a:close/>
                  <a:moveTo>
                    <a:pt x="929888" y="0"/>
                  </a:moveTo>
                  <a:cubicBezTo>
                    <a:pt x="1019595" y="0"/>
                    <a:pt x="1124659" y="30463"/>
                    <a:pt x="1166726" y="102575"/>
                  </a:cubicBezTo>
                  <a:cubicBezTo>
                    <a:pt x="1212070" y="48192"/>
                    <a:pt x="1255094" y="19511"/>
                    <a:pt x="1304210" y="14210"/>
                  </a:cubicBezTo>
                  <a:cubicBezTo>
                    <a:pt x="1353326" y="8909"/>
                    <a:pt x="1418945" y="35057"/>
                    <a:pt x="1461423" y="70767"/>
                  </a:cubicBezTo>
                  <a:cubicBezTo>
                    <a:pt x="1500648" y="39845"/>
                    <a:pt x="1550404" y="23049"/>
                    <a:pt x="1604082" y="23049"/>
                  </a:cubicBezTo>
                  <a:cubicBezTo>
                    <a:pt x="1692530" y="23049"/>
                    <a:pt x="1770327" y="68651"/>
                    <a:pt x="1814928" y="137833"/>
                  </a:cubicBezTo>
                  <a:cubicBezTo>
                    <a:pt x="1859765" y="69447"/>
                    <a:pt x="1937139" y="24416"/>
                    <a:pt x="2025031" y="24416"/>
                  </a:cubicBezTo>
                  <a:cubicBezTo>
                    <a:pt x="2135143" y="24416"/>
                    <a:pt x="2228747" y="95092"/>
                    <a:pt x="2261925" y="193913"/>
                  </a:cubicBezTo>
                  <a:cubicBezTo>
                    <a:pt x="2262329" y="193791"/>
                    <a:pt x="2262735" y="193790"/>
                    <a:pt x="2263140" y="193790"/>
                  </a:cubicBezTo>
                  <a:cubicBezTo>
                    <a:pt x="2402209" y="193790"/>
                    <a:pt x="2514947" y="306528"/>
                    <a:pt x="2514947" y="445597"/>
                  </a:cubicBezTo>
                  <a:cubicBezTo>
                    <a:pt x="2514947" y="584666"/>
                    <a:pt x="2402209" y="697404"/>
                    <a:pt x="2263140" y="697404"/>
                  </a:cubicBezTo>
                  <a:cubicBezTo>
                    <a:pt x="2176391" y="697404"/>
                    <a:pt x="2099888" y="653537"/>
                    <a:pt x="2054640" y="586750"/>
                  </a:cubicBezTo>
                  <a:cubicBezTo>
                    <a:pt x="2010395" y="653762"/>
                    <a:pt x="1934062" y="697404"/>
                    <a:pt x="1847535" y="697404"/>
                  </a:cubicBezTo>
                  <a:cubicBezTo>
                    <a:pt x="1789311" y="697404"/>
                    <a:pt x="1735702" y="677642"/>
                    <a:pt x="1693695" y="643630"/>
                  </a:cubicBezTo>
                  <a:cubicBezTo>
                    <a:pt x="1651689" y="677642"/>
                    <a:pt x="1598080" y="697404"/>
                    <a:pt x="1539855" y="697404"/>
                  </a:cubicBezTo>
                  <a:cubicBezTo>
                    <a:pt x="1441551" y="697404"/>
                    <a:pt x="1356403" y="641072"/>
                    <a:pt x="1315888" y="558445"/>
                  </a:cubicBezTo>
                  <a:cubicBezTo>
                    <a:pt x="1272229" y="598661"/>
                    <a:pt x="1206400" y="634839"/>
                    <a:pt x="1149712" y="622576"/>
                  </a:cubicBezTo>
                  <a:cubicBezTo>
                    <a:pt x="1096483" y="611061"/>
                    <a:pt x="1025744" y="572014"/>
                    <a:pt x="984978" y="498638"/>
                  </a:cubicBezTo>
                  <a:cubicBezTo>
                    <a:pt x="959504" y="574665"/>
                    <a:pt x="887516" y="629050"/>
                    <a:pt x="802824" y="629050"/>
                  </a:cubicBezTo>
                  <a:cubicBezTo>
                    <a:pt x="724492" y="629050"/>
                    <a:pt x="657026" y="582526"/>
                    <a:pt x="627413" y="515210"/>
                  </a:cubicBezTo>
                  <a:cubicBezTo>
                    <a:pt x="584988" y="553591"/>
                    <a:pt x="527392" y="574026"/>
                    <a:pt x="479717" y="567162"/>
                  </a:cubicBezTo>
                  <a:cubicBezTo>
                    <a:pt x="439788" y="561414"/>
                    <a:pt x="406466" y="547383"/>
                    <a:pt x="379767" y="527160"/>
                  </a:cubicBezTo>
                  <a:cubicBezTo>
                    <a:pt x="310874" y="498171"/>
                    <a:pt x="262300" y="430445"/>
                    <a:pt x="261518" y="351249"/>
                  </a:cubicBezTo>
                  <a:cubicBezTo>
                    <a:pt x="261425" y="351089"/>
                    <a:pt x="261381" y="350918"/>
                    <a:pt x="261338" y="350746"/>
                  </a:cubicBezTo>
                  <a:cubicBezTo>
                    <a:pt x="228153" y="316942"/>
                    <a:pt x="208360" y="270473"/>
                    <a:pt x="208360" y="219381"/>
                  </a:cubicBezTo>
                  <a:cubicBezTo>
                    <a:pt x="208360" y="112466"/>
                    <a:pt x="295031" y="25795"/>
                    <a:pt x="401946" y="25795"/>
                  </a:cubicBezTo>
                  <a:cubicBezTo>
                    <a:pt x="425158" y="25795"/>
                    <a:pt x="447416" y="29880"/>
                    <a:pt x="467791" y="38056"/>
                  </a:cubicBezTo>
                  <a:cubicBezTo>
                    <a:pt x="585794" y="17893"/>
                    <a:pt x="696162" y="87852"/>
                    <a:pt x="737322" y="124235"/>
                  </a:cubicBezTo>
                  <a:cubicBezTo>
                    <a:pt x="782627" y="68126"/>
                    <a:pt x="852143" y="0"/>
                    <a:pt x="92988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3" name="Rectangle 24">
              <a:extLst>
                <a:ext uri="{FF2B5EF4-FFF2-40B4-BE49-F238E27FC236}">
                  <a16:creationId xmlns:a16="http://schemas.microsoft.com/office/drawing/2014/main" id="{503362B3-7B18-45E4-BDA6-F01C3C8A1706}"/>
                </a:ext>
              </a:extLst>
            </p:cNvPr>
            <p:cNvSpPr>
              <a:spLocks noChangeAspect="1"/>
            </p:cNvSpPr>
            <p:nvPr/>
          </p:nvSpPr>
          <p:spPr>
            <a:xfrm rot="2446958">
              <a:off x="4120680" y="3940782"/>
              <a:ext cx="549541" cy="432929"/>
            </a:xfrm>
            <a:custGeom>
              <a:avLst/>
              <a:gdLst/>
              <a:ahLst/>
              <a:cxnLst/>
              <a:rect l="l" t="t" r="r" b="b"/>
              <a:pathLst>
                <a:path w="3805825" h="2998234">
                  <a:moveTo>
                    <a:pt x="571963" y="2092124"/>
                  </a:moveTo>
                  <a:lnTo>
                    <a:pt x="465390" y="2092124"/>
                  </a:lnTo>
                  <a:lnTo>
                    <a:pt x="571963" y="2198697"/>
                  </a:lnTo>
                  <a:close/>
                  <a:moveTo>
                    <a:pt x="571962" y="1939097"/>
                  </a:moveTo>
                  <a:lnTo>
                    <a:pt x="465390" y="2045669"/>
                  </a:lnTo>
                  <a:lnTo>
                    <a:pt x="571962" y="2045669"/>
                  </a:lnTo>
                  <a:close/>
                  <a:moveTo>
                    <a:pt x="724990" y="2092124"/>
                  </a:moveTo>
                  <a:lnTo>
                    <a:pt x="618417" y="2092124"/>
                  </a:lnTo>
                  <a:lnTo>
                    <a:pt x="618418" y="2198697"/>
                  </a:lnTo>
                  <a:close/>
                  <a:moveTo>
                    <a:pt x="618418" y="1939104"/>
                  </a:moveTo>
                  <a:lnTo>
                    <a:pt x="618417" y="2045669"/>
                  </a:lnTo>
                  <a:lnTo>
                    <a:pt x="724982" y="2045669"/>
                  </a:lnTo>
                  <a:close/>
                  <a:moveTo>
                    <a:pt x="760612" y="1901643"/>
                  </a:moveTo>
                  <a:lnTo>
                    <a:pt x="654047" y="1901643"/>
                  </a:lnTo>
                  <a:lnTo>
                    <a:pt x="760612" y="2008208"/>
                  </a:lnTo>
                  <a:close/>
                  <a:moveTo>
                    <a:pt x="760612" y="1748616"/>
                  </a:moveTo>
                  <a:lnTo>
                    <a:pt x="654040" y="1855188"/>
                  </a:lnTo>
                  <a:lnTo>
                    <a:pt x="760612" y="1855188"/>
                  </a:lnTo>
                  <a:close/>
                  <a:moveTo>
                    <a:pt x="913640" y="1901643"/>
                  </a:moveTo>
                  <a:lnTo>
                    <a:pt x="807067" y="1901643"/>
                  </a:lnTo>
                  <a:lnTo>
                    <a:pt x="807067" y="2008216"/>
                  </a:lnTo>
                  <a:close/>
                  <a:moveTo>
                    <a:pt x="807067" y="1748615"/>
                  </a:moveTo>
                  <a:lnTo>
                    <a:pt x="807067" y="1855188"/>
                  </a:lnTo>
                  <a:lnTo>
                    <a:pt x="913640" y="1855188"/>
                  </a:lnTo>
                  <a:close/>
                  <a:moveTo>
                    <a:pt x="953368" y="1708887"/>
                  </a:moveTo>
                  <a:lnTo>
                    <a:pt x="846796" y="1708887"/>
                  </a:lnTo>
                  <a:lnTo>
                    <a:pt x="953368" y="1815459"/>
                  </a:lnTo>
                  <a:close/>
                  <a:moveTo>
                    <a:pt x="953368" y="1555860"/>
                  </a:moveTo>
                  <a:lnTo>
                    <a:pt x="846796" y="1662432"/>
                  </a:lnTo>
                  <a:lnTo>
                    <a:pt x="953368" y="1662432"/>
                  </a:lnTo>
                  <a:close/>
                  <a:moveTo>
                    <a:pt x="1106396" y="1708887"/>
                  </a:moveTo>
                  <a:lnTo>
                    <a:pt x="999823" y="1708887"/>
                  </a:lnTo>
                  <a:lnTo>
                    <a:pt x="999823" y="1815460"/>
                  </a:lnTo>
                  <a:close/>
                  <a:moveTo>
                    <a:pt x="999823" y="1555860"/>
                  </a:moveTo>
                  <a:lnTo>
                    <a:pt x="999823" y="1662432"/>
                  </a:lnTo>
                  <a:lnTo>
                    <a:pt x="1106396" y="1662432"/>
                  </a:lnTo>
                  <a:close/>
                  <a:moveTo>
                    <a:pt x="1144754" y="1514764"/>
                  </a:moveTo>
                  <a:lnTo>
                    <a:pt x="1038182" y="1514764"/>
                  </a:lnTo>
                  <a:lnTo>
                    <a:pt x="1144754" y="1621337"/>
                  </a:lnTo>
                  <a:close/>
                  <a:moveTo>
                    <a:pt x="1144754" y="1361737"/>
                  </a:moveTo>
                  <a:lnTo>
                    <a:pt x="1038182" y="1468309"/>
                  </a:lnTo>
                  <a:lnTo>
                    <a:pt x="1144754" y="1468309"/>
                  </a:lnTo>
                  <a:close/>
                  <a:moveTo>
                    <a:pt x="1297782" y="1514764"/>
                  </a:moveTo>
                  <a:lnTo>
                    <a:pt x="1191209" y="1514764"/>
                  </a:lnTo>
                  <a:lnTo>
                    <a:pt x="1191209" y="1621337"/>
                  </a:lnTo>
                  <a:close/>
                  <a:moveTo>
                    <a:pt x="1191209" y="1361737"/>
                  </a:moveTo>
                  <a:lnTo>
                    <a:pt x="1191209" y="1468309"/>
                  </a:lnTo>
                  <a:lnTo>
                    <a:pt x="1297782" y="1468309"/>
                  </a:lnTo>
                  <a:close/>
                  <a:moveTo>
                    <a:pt x="1335838" y="1323681"/>
                  </a:moveTo>
                  <a:lnTo>
                    <a:pt x="1229266" y="1323681"/>
                  </a:lnTo>
                  <a:lnTo>
                    <a:pt x="1335838" y="1430253"/>
                  </a:lnTo>
                  <a:close/>
                  <a:moveTo>
                    <a:pt x="1335838" y="1170654"/>
                  </a:moveTo>
                  <a:lnTo>
                    <a:pt x="1229266" y="1277226"/>
                  </a:lnTo>
                  <a:lnTo>
                    <a:pt x="1335838" y="1277226"/>
                  </a:lnTo>
                  <a:close/>
                  <a:moveTo>
                    <a:pt x="1488865" y="1323681"/>
                  </a:moveTo>
                  <a:lnTo>
                    <a:pt x="1382293" y="1323681"/>
                  </a:lnTo>
                  <a:lnTo>
                    <a:pt x="1382293" y="1430253"/>
                  </a:lnTo>
                  <a:close/>
                  <a:moveTo>
                    <a:pt x="1382293" y="1170653"/>
                  </a:moveTo>
                  <a:lnTo>
                    <a:pt x="1382293" y="1277226"/>
                  </a:lnTo>
                  <a:lnTo>
                    <a:pt x="1488865" y="1277226"/>
                  </a:lnTo>
                  <a:close/>
                  <a:moveTo>
                    <a:pt x="2914702" y="2523007"/>
                  </a:moveTo>
                  <a:cubicBezTo>
                    <a:pt x="2900642" y="2508947"/>
                    <a:pt x="2877845" y="2508947"/>
                    <a:pt x="2863784" y="2523007"/>
                  </a:cubicBezTo>
                  <a:cubicBezTo>
                    <a:pt x="2849724" y="2537067"/>
                    <a:pt x="2849724" y="2559864"/>
                    <a:pt x="2863784" y="2573924"/>
                  </a:cubicBezTo>
                  <a:cubicBezTo>
                    <a:pt x="2877845" y="2587985"/>
                    <a:pt x="2900642" y="2587985"/>
                    <a:pt x="2914702" y="2573924"/>
                  </a:cubicBezTo>
                  <a:cubicBezTo>
                    <a:pt x="2928762" y="2559864"/>
                    <a:pt x="2928762" y="2537067"/>
                    <a:pt x="2914702" y="2523007"/>
                  </a:cubicBezTo>
                  <a:close/>
                  <a:moveTo>
                    <a:pt x="1526922" y="1132597"/>
                  </a:moveTo>
                  <a:lnTo>
                    <a:pt x="1420350" y="1132596"/>
                  </a:lnTo>
                  <a:lnTo>
                    <a:pt x="1526922" y="1239169"/>
                  </a:lnTo>
                  <a:close/>
                  <a:moveTo>
                    <a:pt x="1526922" y="979569"/>
                  </a:moveTo>
                  <a:lnTo>
                    <a:pt x="1420350" y="1086141"/>
                  </a:lnTo>
                  <a:lnTo>
                    <a:pt x="1526922" y="1086142"/>
                  </a:lnTo>
                  <a:close/>
                  <a:moveTo>
                    <a:pt x="1679950" y="1132597"/>
                  </a:moveTo>
                  <a:lnTo>
                    <a:pt x="1573377" y="1132597"/>
                  </a:lnTo>
                  <a:lnTo>
                    <a:pt x="1573377" y="1239169"/>
                  </a:lnTo>
                  <a:close/>
                  <a:moveTo>
                    <a:pt x="1573377" y="979569"/>
                  </a:moveTo>
                  <a:lnTo>
                    <a:pt x="1573377" y="1086142"/>
                  </a:lnTo>
                  <a:lnTo>
                    <a:pt x="1679950" y="1086142"/>
                  </a:lnTo>
                  <a:close/>
                  <a:moveTo>
                    <a:pt x="1718007" y="941512"/>
                  </a:moveTo>
                  <a:lnTo>
                    <a:pt x="1611434" y="941512"/>
                  </a:lnTo>
                  <a:lnTo>
                    <a:pt x="1718007" y="1048085"/>
                  </a:lnTo>
                  <a:close/>
                  <a:moveTo>
                    <a:pt x="1718006" y="788485"/>
                  </a:moveTo>
                  <a:lnTo>
                    <a:pt x="1611434" y="895057"/>
                  </a:lnTo>
                  <a:lnTo>
                    <a:pt x="1718006" y="895057"/>
                  </a:lnTo>
                  <a:close/>
                  <a:moveTo>
                    <a:pt x="1871034" y="941512"/>
                  </a:moveTo>
                  <a:lnTo>
                    <a:pt x="1764461" y="941512"/>
                  </a:lnTo>
                  <a:lnTo>
                    <a:pt x="1764462" y="1048085"/>
                  </a:lnTo>
                  <a:close/>
                  <a:moveTo>
                    <a:pt x="1764461" y="788485"/>
                  </a:moveTo>
                  <a:lnTo>
                    <a:pt x="1764462" y="895057"/>
                  </a:lnTo>
                  <a:lnTo>
                    <a:pt x="1871034" y="895057"/>
                  </a:lnTo>
                  <a:close/>
                  <a:moveTo>
                    <a:pt x="3382381" y="1946466"/>
                  </a:moveTo>
                  <a:lnTo>
                    <a:pt x="2893361" y="2435486"/>
                  </a:lnTo>
                  <a:lnTo>
                    <a:pt x="2933988" y="2428503"/>
                  </a:lnTo>
                  <a:lnTo>
                    <a:pt x="3009207" y="2503722"/>
                  </a:lnTo>
                  <a:lnTo>
                    <a:pt x="3003173" y="2538827"/>
                  </a:lnTo>
                  <a:lnTo>
                    <a:pt x="3488958" y="2053042"/>
                  </a:lnTo>
                  <a:lnTo>
                    <a:pt x="3388629" y="1952714"/>
                  </a:lnTo>
                  <a:close/>
                  <a:moveTo>
                    <a:pt x="2405874" y="794872"/>
                  </a:moveTo>
                  <a:lnTo>
                    <a:pt x="2299301" y="794872"/>
                  </a:lnTo>
                  <a:lnTo>
                    <a:pt x="2405874" y="901444"/>
                  </a:lnTo>
                  <a:close/>
                  <a:moveTo>
                    <a:pt x="2789111" y="1176277"/>
                  </a:moveTo>
                  <a:lnTo>
                    <a:pt x="2682538" y="1176278"/>
                  </a:lnTo>
                  <a:lnTo>
                    <a:pt x="2789111" y="1282850"/>
                  </a:lnTo>
                  <a:close/>
                  <a:moveTo>
                    <a:pt x="2596355" y="983521"/>
                  </a:moveTo>
                  <a:lnTo>
                    <a:pt x="2489782" y="983522"/>
                  </a:lnTo>
                  <a:lnTo>
                    <a:pt x="2596355" y="1090094"/>
                  </a:lnTo>
                  <a:close/>
                  <a:moveTo>
                    <a:pt x="3174317" y="1558747"/>
                  </a:moveTo>
                  <a:lnTo>
                    <a:pt x="3067745" y="1558747"/>
                  </a:lnTo>
                  <a:lnTo>
                    <a:pt x="3174317" y="1665320"/>
                  </a:lnTo>
                  <a:close/>
                  <a:moveTo>
                    <a:pt x="2983234" y="1367664"/>
                  </a:moveTo>
                  <a:lnTo>
                    <a:pt x="2876661" y="1367664"/>
                  </a:lnTo>
                  <a:lnTo>
                    <a:pt x="2983234" y="1474236"/>
                  </a:lnTo>
                  <a:close/>
                  <a:moveTo>
                    <a:pt x="3556486" y="1940915"/>
                  </a:moveTo>
                  <a:lnTo>
                    <a:pt x="3449914" y="1940915"/>
                  </a:lnTo>
                  <a:lnTo>
                    <a:pt x="3556487" y="2047488"/>
                  </a:lnTo>
                  <a:close/>
                  <a:moveTo>
                    <a:pt x="3365402" y="1749831"/>
                  </a:moveTo>
                  <a:lnTo>
                    <a:pt x="3258830" y="1749831"/>
                  </a:lnTo>
                  <a:lnTo>
                    <a:pt x="3365402" y="1856404"/>
                  </a:lnTo>
                  <a:close/>
                  <a:moveTo>
                    <a:pt x="3761426" y="2144804"/>
                  </a:moveTo>
                  <a:lnTo>
                    <a:pt x="3654853" y="2144804"/>
                  </a:lnTo>
                  <a:lnTo>
                    <a:pt x="3761426" y="2251377"/>
                  </a:lnTo>
                  <a:close/>
                  <a:moveTo>
                    <a:pt x="2405874" y="657532"/>
                  </a:moveTo>
                  <a:lnTo>
                    <a:pt x="2314989" y="748417"/>
                  </a:lnTo>
                  <a:lnTo>
                    <a:pt x="2405874" y="748417"/>
                  </a:lnTo>
                  <a:close/>
                  <a:moveTo>
                    <a:pt x="2558894" y="794872"/>
                  </a:moveTo>
                  <a:lnTo>
                    <a:pt x="2452329" y="794872"/>
                  </a:lnTo>
                  <a:lnTo>
                    <a:pt x="2452329" y="901437"/>
                  </a:lnTo>
                  <a:close/>
                  <a:moveTo>
                    <a:pt x="2596355" y="830501"/>
                  </a:moveTo>
                  <a:lnTo>
                    <a:pt x="2489790" y="937067"/>
                  </a:lnTo>
                  <a:lnTo>
                    <a:pt x="2596355" y="937067"/>
                  </a:lnTo>
                  <a:close/>
                  <a:moveTo>
                    <a:pt x="2942138" y="1176278"/>
                  </a:moveTo>
                  <a:lnTo>
                    <a:pt x="2835566" y="1176277"/>
                  </a:lnTo>
                  <a:lnTo>
                    <a:pt x="2835566" y="1282850"/>
                  </a:lnTo>
                  <a:close/>
                  <a:moveTo>
                    <a:pt x="2789111" y="1023250"/>
                  </a:moveTo>
                  <a:lnTo>
                    <a:pt x="2682538" y="1129823"/>
                  </a:lnTo>
                  <a:lnTo>
                    <a:pt x="2789111" y="1129823"/>
                  </a:lnTo>
                  <a:close/>
                  <a:moveTo>
                    <a:pt x="2749382" y="983521"/>
                  </a:moveTo>
                  <a:lnTo>
                    <a:pt x="2642810" y="983522"/>
                  </a:lnTo>
                  <a:lnTo>
                    <a:pt x="2642810" y="1090094"/>
                  </a:lnTo>
                  <a:close/>
                  <a:moveTo>
                    <a:pt x="3327345" y="1558747"/>
                  </a:moveTo>
                  <a:lnTo>
                    <a:pt x="3220772" y="1558747"/>
                  </a:lnTo>
                  <a:lnTo>
                    <a:pt x="3220772" y="1665320"/>
                  </a:lnTo>
                  <a:close/>
                  <a:moveTo>
                    <a:pt x="3174317" y="1405720"/>
                  </a:moveTo>
                  <a:lnTo>
                    <a:pt x="3067745" y="1512292"/>
                  </a:lnTo>
                  <a:lnTo>
                    <a:pt x="3174317" y="1512292"/>
                  </a:lnTo>
                  <a:close/>
                  <a:moveTo>
                    <a:pt x="3136261" y="1367664"/>
                  </a:moveTo>
                  <a:lnTo>
                    <a:pt x="3029688" y="1367664"/>
                  </a:lnTo>
                  <a:lnTo>
                    <a:pt x="3029689" y="1474236"/>
                  </a:lnTo>
                  <a:close/>
                  <a:moveTo>
                    <a:pt x="2983234" y="1214636"/>
                  </a:moveTo>
                  <a:lnTo>
                    <a:pt x="2876661" y="1321209"/>
                  </a:lnTo>
                  <a:lnTo>
                    <a:pt x="2983234" y="1321209"/>
                  </a:lnTo>
                  <a:close/>
                  <a:moveTo>
                    <a:pt x="3709514" y="1940915"/>
                  </a:moveTo>
                  <a:lnTo>
                    <a:pt x="3602941" y="1940915"/>
                  </a:lnTo>
                  <a:lnTo>
                    <a:pt x="3602942" y="2047488"/>
                  </a:lnTo>
                  <a:close/>
                  <a:moveTo>
                    <a:pt x="3556487" y="1787888"/>
                  </a:moveTo>
                  <a:lnTo>
                    <a:pt x="3449914" y="1894460"/>
                  </a:lnTo>
                  <a:lnTo>
                    <a:pt x="3556486" y="1894460"/>
                  </a:lnTo>
                  <a:close/>
                  <a:moveTo>
                    <a:pt x="3518430" y="1749831"/>
                  </a:moveTo>
                  <a:lnTo>
                    <a:pt x="3411857" y="1749831"/>
                  </a:lnTo>
                  <a:lnTo>
                    <a:pt x="3411857" y="1856403"/>
                  </a:lnTo>
                  <a:close/>
                  <a:moveTo>
                    <a:pt x="3365402" y="1596803"/>
                  </a:moveTo>
                  <a:lnTo>
                    <a:pt x="3258830" y="1703376"/>
                  </a:lnTo>
                  <a:lnTo>
                    <a:pt x="3365402" y="1703376"/>
                  </a:lnTo>
                  <a:close/>
                  <a:moveTo>
                    <a:pt x="3761426" y="1991777"/>
                  </a:moveTo>
                  <a:lnTo>
                    <a:pt x="3654853" y="2098349"/>
                  </a:lnTo>
                  <a:lnTo>
                    <a:pt x="3761426" y="2098349"/>
                  </a:lnTo>
                  <a:close/>
                  <a:moveTo>
                    <a:pt x="2452329" y="641845"/>
                  </a:moveTo>
                  <a:lnTo>
                    <a:pt x="2452329" y="748417"/>
                  </a:lnTo>
                  <a:lnTo>
                    <a:pt x="2558901" y="748417"/>
                  </a:lnTo>
                  <a:close/>
                  <a:moveTo>
                    <a:pt x="2835566" y="1023250"/>
                  </a:moveTo>
                  <a:lnTo>
                    <a:pt x="2835566" y="1129822"/>
                  </a:lnTo>
                  <a:lnTo>
                    <a:pt x="2942138" y="1129822"/>
                  </a:lnTo>
                  <a:close/>
                  <a:moveTo>
                    <a:pt x="2642810" y="830494"/>
                  </a:moveTo>
                  <a:lnTo>
                    <a:pt x="2642810" y="937066"/>
                  </a:lnTo>
                  <a:lnTo>
                    <a:pt x="2749382" y="937066"/>
                  </a:lnTo>
                  <a:close/>
                  <a:moveTo>
                    <a:pt x="3220772" y="1405720"/>
                  </a:moveTo>
                  <a:lnTo>
                    <a:pt x="3220772" y="1512292"/>
                  </a:lnTo>
                  <a:lnTo>
                    <a:pt x="3327344" y="1512292"/>
                  </a:lnTo>
                  <a:close/>
                  <a:moveTo>
                    <a:pt x="3029688" y="1214636"/>
                  </a:moveTo>
                  <a:lnTo>
                    <a:pt x="3029688" y="1321209"/>
                  </a:lnTo>
                  <a:lnTo>
                    <a:pt x="3136261" y="1321209"/>
                  </a:lnTo>
                  <a:close/>
                  <a:moveTo>
                    <a:pt x="3602941" y="1787888"/>
                  </a:moveTo>
                  <a:lnTo>
                    <a:pt x="3602941" y="1894460"/>
                  </a:lnTo>
                  <a:lnTo>
                    <a:pt x="3709514" y="1894460"/>
                  </a:lnTo>
                  <a:close/>
                  <a:moveTo>
                    <a:pt x="3411857" y="1596803"/>
                  </a:moveTo>
                  <a:lnTo>
                    <a:pt x="3411857" y="1703376"/>
                  </a:lnTo>
                  <a:lnTo>
                    <a:pt x="3518429" y="1703376"/>
                  </a:lnTo>
                  <a:close/>
                  <a:moveTo>
                    <a:pt x="2353083" y="150965"/>
                  </a:moveTo>
                  <a:lnTo>
                    <a:pt x="2025288" y="132265"/>
                  </a:lnTo>
                  <a:lnTo>
                    <a:pt x="2071608" y="178585"/>
                  </a:lnTo>
                  <a:lnTo>
                    <a:pt x="2093619" y="156574"/>
                  </a:lnTo>
                  <a:lnTo>
                    <a:pt x="2220546" y="283501"/>
                  </a:lnTo>
                  <a:close/>
                  <a:moveTo>
                    <a:pt x="2523312" y="286240"/>
                  </a:moveTo>
                  <a:lnTo>
                    <a:pt x="2373298" y="436253"/>
                  </a:lnTo>
                  <a:lnTo>
                    <a:pt x="2500225" y="563180"/>
                  </a:lnTo>
                  <a:lnTo>
                    <a:pt x="2473487" y="589919"/>
                  </a:lnTo>
                  <a:lnTo>
                    <a:pt x="2618667" y="735099"/>
                  </a:lnTo>
                  <a:lnTo>
                    <a:pt x="2619582" y="734183"/>
                  </a:lnTo>
                  <a:lnTo>
                    <a:pt x="2812338" y="926939"/>
                  </a:lnTo>
                  <a:lnTo>
                    <a:pt x="2845693" y="960294"/>
                  </a:lnTo>
                  <a:lnTo>
                    <a:pt x="3005093" y="1119693"/>
                  </a:lnTo>
                  <a:lnTo>
                    <a:pt x="3006461" y="1118325"/>
                  </a:lnTo>
                  <a:lnTo>
                    <a:pt x="3197545" y="1309409"/>
                  </a:lnTo>
                  <a:lnTo>
                    <a:pt x="3232572" y="1344436"/>
                  </a:lnTo>
                  <a:lnTo>
                    <a:pt x="3246403" y="1358267"/>
                  </a:lnTo>
                  <a:close/>
                  <a:moveTo>
                    <a:pt x="2523816" y="30335"/>
                  </a:moveTo>
                  <a:lnTo>
                    <a:pt x="2626629" y="133149"/>
                  </a:lnTo>
                  <a:lnTo>
                    <a:pt x="2552082" y="207696"/>
                  </a:lnTo>
                  <a:lnTo>
                    <a:pt x="2576968" y="232583"/>
                  </a:lnTo>
                  <a:lnTo>
                    <a:pt x="2575182" y="234369"/>
                  </a:lnTo>
                  <a:lnTo>
                    <a:pt x="3513251" y="1625113"/>
                  </a:lnTo>
                  <a:lnTo>
                    <a:pt x="3579714" y="1691577"/>
                  </a:lnTo>
                  <a:lnTo>
                    <a:pt x="3614741" y="1726603"/>
                  </a:lnTo>
                  <a:lnTo>
                    <a:pt x="3784128" y="1895991"/>
                  </a:lnTo>
                  <a:lnTo>
                    <a:pt x="3784653" y="1895466"/>
                  </a:lnTo>
                  <a:lnTo>
                    <a:pt x="3802957" y="1913770"/>
                  </a:lnTo>
                  <a:lnTo>
                    <a:pt x="3802957" y="1914820"/>
                  </a:lnTo>
                  <a:lnTo>
                    <a:pt x="3805825" y="1917687"/>
                  </a:lnTo>
                  <a:lnTo>
                    <a:pt x="3802957" y="1920555"/>
                  </a:lnTo>
                  <a:lnTo>
                    <a:pt x="3802957" y="2329384"/>
                  </a:lnTo>
                  <a:lnTo>
                    <a:pt x="3784653" y="2347688"/>
                  </a:lnTo>
                  <a:lnTo>
                    <a:pt x="3580239" y="2143274"/>
                  </a:lnTo>
                  <a:lnTo>
                    <a:pt x="3579714" y="2143798"/>
                  </a:lnTo>
                  <a:lnTo>
                    <a:pt x="3514414" y="2078498"/>
                  </a:lnTo>
                  <a:lnTo>
                    <a:pt x="2992605" y="2600306"/>
                  </a:lnTo>
                  <a:lnTo>
                    <a:pt x="2990741" y="2611151"/>
                  </a:lnTo>
                  <a:lnTo>
                    <a:pt x="2771416" y="2767764"/>
                  </a:lnTo>
                  <a:lnTo>
                    <a:pt x="2746140" y="2742487"/>
                  </a:lnTo>
                  <a:lnTo>
                    <a:pt x="2670170" y="2818456"/>
                  </a:lnTo>
                  <a:lnTo>
                    <a:pt x="2651401" y="2799687"/>
                  </a:lnTo>
                  <a:cubicBezTo>
                    <a:pt x="2625528" y="2785735"/>
                    <a:pt x="2592950" y="2788926"/>
                    <a:pt x="2569612" y="2809139"/>
                  </a:cubicBezTo>
                  <a:cubicBezTo>
                    <a:pt x="2540180" y="2834630"/>
                    <a:pt x="2535445" y="2878528"/>
                    <a:pt x="2558763" y="2909709"/>
                  </a:cubicBezTo>
                  <a:cubicBezTo>
                    <a:pt x="2580225" y="2939886"/>
                    <a:pt x="2602221" y="2944074"/>
                    <a:pt x="2698387" y="2956528"/>
                  </a:cubicBezTo>
                  <a:cubicBezTo>
                    <a:pt x="2612716" y="3019512"/>
                    <a:pt x="2549084" y="3004923"/>
                    <a:pt x="2499317" y="2954166"/>
                  </a:cubicBezTo>
                  <a:cubicBezTo>
                    <a:pt x="2449549" y="2903408"/>
                    <a:pt x="2462151" y="2804007"/>
                    <a:pt x="2521014" y="2753027"/>
                  </a:cubicBezTo>
                  <a:cubicBezTo>
                    <a:pt x="2561003" y="2718393"/>
                    <a:pt x="2614554" y="2708748"/>
                    <a:pt x="2661444" y="2725347"/>
                  </a:cubicBezTo>
                  <a:lnTo>
                    <a:pt x="2695222" y="2691569"/>
                  </a:lnTo>
                  <a:lnTo>
                    <a:pt x="2669947" y="2666294"/>
                  </a:lnTo>
                  <a:lnTo>
                    <a:pt x="2810390" y="2469612"/>
                  </a:lnTo>
                  <a:lnTo>
                    <a:pt x="2809356" y="2468579"/>
                  </a:lnTo>
                  <a:lnTo>
                    <a:pt x="2815551" y="2462385"/>
                  </a:lnTo>
                  <a:lnTo>
                    <a:pt x="2826559" y="2446968"/>
                  </a:lnTo>
                  <a:lnTo>
                    <a:pt x="2831882" y="2446053"/>
                  </a:lnTo>
                  <a:lnTo>
                    <a:pt x="3356925" y="1921010"/>
                  </a:lnTo>
                  <a:lnTo>
                    <a:pt x="3353603" y="1917688"/>
                  </a:lnTo>
                  <a:lnTo>
                    <a:pt x="3197545" y="1761630"/>
                  </a:lnTo>
                  <a:lnTo>
                    <a:pt x="3197544" y="1761631"/>
                  </a:lnTo>
                  <a:lnTo>
                    <a:pt x="3006461" y="1570547"/>
                  </a:lnTo>
                  <a:lnTo>
                    <a:pt x="2971434" y="1535520"/>
                  </a:lnTo>
                  <a:lnTo>
                    <a:pt x="2813706" y="1377793"/>
                  </a:lnTo>
                  <a:lnTo>
                    <a:pt x="2812338" y="1379161"/>
                  </a:lnTo>
                  <a:lnTo>
                    <a:pt x="2619582" y="1186405"/>
                  </a:lnTo>
                  <a:lnTo>
                    <a:pt x="2586227" y="1153050"/>
                  </a:lnTo>
                  <a:lnTo>
                    <a:pt x="2430017" y="996839"/>
                  </a:lnTo>
                  <a:lnTo>
                    <a:pt x="2429101" y="997755"/>
                  </a:lnTo>
                  <a:lnTo>
                    <a:pt x="2247376" y="816030"/>
                  </a:lnTo>
                  <a:lnTo>
                    <a:pt x="2194721" y="868684"/>
                  </a:lnTo>
                  <a:lnTo>
                    <a:pt x="2169629" y="843592"/>
                  </a:lnTo>
                  <a:lnTo>
                    <a:pt x="2012511" y="1000710"/>
                  </a:lnTo>
                  <a:lnTo>
                    <a:pt x="1948715" y="936915"/>
                  </a:lnTo>
                  <a:lnTo>
                    <a:pt x="1776261" y="1109369"/>
                  </a:lnTo>
                  <a:lnTo>
                    <a:pt x="1741234" y="1144396"/>
                  </a:lnTo>
                  <a:lnTo>
                    <a:pt x="1585176" y="1300453"/>
                  </a:lnTo>
                  <a:lnTo>
                    <a:pt x="1550150" y="1335480"/>
                  </a:lnTo>
                  <a:lnTo>
                    <a:pt x="1394093" y="1491537"/>
                  </a:lnTo>
                  <a:lnTo>
                    <a:pt x="1359065" y="1526564"/>
                  </a:lnTo>
                  <a:lnTo>
                    <a:pt x="1201338" y="1684291"/>
                  </a:lnTo>
                  <a:lnTo>
                    <a:pt x="1202706" y="1685660"/>
                  </a:lnTo>
                  <a:lnTo>
                    <a:pt x="1009951" y="1878416"/>
                  </a:lnTo>
                  <a:lnTo>
                    <a:pt x="976596" y="1911771"/>
                  </a:lnTo>
                  <a:lnTo>
                    <a:pt x="820385" y="2067981"/>
                  </a:lnTo>
                  <a:lnTo>
                    <a:pt x="821301" y="2068897"/>
                  </a:lnTo>
                  <a:lnTo>
                    <a:pt x="612116" y="2278081"/>
                  </a:lnTo>
                  <a:lnTo>
                    <a:pt x="673628" y="2339593"/>
                  </a:lnTo>
                  <a:lnTo>
                    <a:pt x="567426" y="2445795"/>
                  </a:lnTo>
                  <a:lnTo>
                    <a:pt x="672230" y="2550598"/>
                  </a:lnTo>
                  <a:lnTo>
                    <a:pt x="566028" y="2656800"/>
                  </a:lnTo>
                  <a:lnTo>
                    <a:pt x="0" y="2090772"/>
                  </a:lnTo>
                  <a:lnTo>
                    <a:pt x="106202" y="1984570"/>
                  </a:lnTo>
                  <a:lnTo>
                    <a:pt x="211005" y="2089373"/>
                  </a:lnTo>
                  <a:lnTo>
                    <a:pt x="317206" y="1983171"/>
                  </a:lnTo>
                  <a:lnTo>
                    <a:pt x="386005" y="2051970"/>
                  </a:lnTo>
                  <a:lnTo>
                    <a:pt x="558644" y="1879331"/>
                  </a:lnTo>
                  <a:lnTo>
                    <a:pt x="557729" y="1878415"/>
                  </a:lnTo>
                  <a:lnTo>
                    <a:pt x="750485" y="1685660"/>
                  </a:lnTo>
                  <a:lnTo>
                    <a:pt x="783839" y="1652305"/>
                  </a:lnTo>
                  <a:lnTo>
                    <a:pt x="943239" y="1492905"/>
                  </a:lnTo>
                  <a:lnTo>
                    <a:pt x="941871" y="1491537"/>
                  </a:lnTo>
                  <a:lnTo>
                    <a:pt x="1132954" y="1300453"/>
                  </a:lnTo>
                  <a:lnTo>
                    <a:pt x="1167982" y="1265426"/>
                  </a:lnTo>
                  <a:lnTo>
                    <a:pt x="1324039" y="1109369"/>
                  </a:lnTo>
                  <a:lnTo>
                    <a:pt x="1359065" y="1074342"/>
                  </a:lnTo>
                  <a:lnTo>
                    <a:pt x="1515123" y="918285"/>
                  </a:lnTo>
                  <a:lnTo>
                    <a:pt x="1550150" y="883258"/>
                  </a:lnTo>
                  <a:lnTo>
                    <a:pt x="1722604" y="710804"/>
                  </a:lnTo>
                  <a:lnTo>
                    <a:pt x="1656089" y="644289"/>
                  </a:lnTo>
                  <a:lnTo>
                    <a:pt x="1813208" y="487170"/>
                  </a:lnTo>
                  <a:lnTo>
                    <a:pt x="1788115" y="462078"/>
                  </a:lnTo>
                  <a:lnTo>
                    <a:pt x="1817021" y="433172"/>
                  </a:lnTo>
                  <a:lnTo>
                    <a:pt x="1638436" y="254587"/>
                  </a:lnTo>
                  <a:lnTo>
                    <a:pt x="1893022" y="0"/>
                  </a:lnTo>
                  <a:lnTo>
                    <a:pt x="1948799" y="55777"/>
                  </a:lnTo>
                  <a:lnTo>
                    <a:pt x="2421315" y="82732"/>
                  </a:lnTo>
                  <a:lnTo>
                    <a:pt x="2424216" y="79831"/>
                  </a:lnTo>
                  <a:lnTo>
                    <a:pt x="2449269" y="10488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4" name="Rectangle 41">
              <a:extLst>
                <a:ext uri="{FF2B5EF4-FFF2-40B4-BE49-F238E27FC236}">
                  <a16:creationId xmlns:a16="http://schemas.microsoft.com/office/drawing/2014/main" id="{90594B70-69D3-4445-99CD-EEF7C86197E7}"/>
                </a:ext>
              </a:extLst>
            </p:cNvPr>
            <p:cNvSpPr>
              <a:spLocks/>
            </p:cNvSpPr>
            <p:nvPr/>
          </p:nvSpPr>
          <p:spPr>
            <a:xfrm rot="2992674">
              <a:off x="3881183" y="1940579"/>
              <a:ext cx="432929" cy="432929"/>
            </a:xfrm>
            <a:custGeom>
              <a:avLst/>
              <a:gdLst/>
              <a:ahLst/>
              <a:cxnLst/>
              <a:rect l="l" t="t" r="r" b="b"/>
              <a:pathLst>
                <a:path w="3888423" h="3970014">
                  <a:moveTo>
                    <a:pt x="1259577" y="2471243"/>
                  </a:moveTo>
                  <a:cubicBezTo>
                    <a:pt x="1293292" y="2471243"/>
                    <a:pt x="1320623" y="2543205"/>
                    <a:pt x="1320623" y="2631975"/>
                  </a:cubicBezTo>
                  <a:cubicBezTo>
                    <a:pt x="1320623" y="2720745"/>
                    <a:pt x="1293292" y="2792707"/>
                    <a:pt x="1259577" y="2792707"/>
                  </a:cubicBezTo>
                  <a:cubicBezTo>
                    <a:pt x="1225862" y="2792707"/>
                    <a:pt x="1198531" y="2720745"/>
                    <a:pt x="1198531" y="2631975"/>
                  </a:cubicBezTo>
                  <a:cubicBezTo>
                    <a:pt x="1198531" y="2543205"/>
                    <a:pt x="1225862" y="2471243"/>
                    <a:pt x="1259577" y="2471243"/>
                  </a:cubicBezTo>
                  <a:close/>
                  <a:moveTo>
                    <a:pt x="1710471" y="2470362"/>
                  </a:moveTo>
                  <a:cubicBezTo>
                    <a:pt x="1741030" y="2470028"/>
                    <a:pt x="1768823" y="2488083"/>
                    <a:pt x="1781169" y="2516203"/>
                  </a:cubicBezTo>
                  <a:cubicBezTo>
                    <a:pt x="1793845" y="2545068"/>
                    <a:pt x="1787700" y="2578742"/>
                    <a:pt x="1765642" y="2601268"/>
                  </a:cubicBezTo>
                  <a:cubicBezTo>
                    <a:pt x="1750827" y="2616399"/>
                    <a:pt x="1730831" y="2624459"/>
                    <a:pt x="1710472" y="2623745"/>
                  </a:cubicBezTo>
                  <a:close/>
                  <a:moveTo>
                    <a:pt x="2456093" y="2374056"/>
                  </a:moveTo>
                  <a:lnTo>
                    <a:pt x="2456093" y="2889893"/>
                  </a:lnTo>
                  <a:lnTo>
                    <a:pt x="2566690" y="2889893"/>
                  </a:lnTo>
                  <a:lnTo>
                    <a:pt x="2566690" y="2706284"/>
                  </a:lnTo>
                  <a:lnTo>
                    <a:pt x="2632197" y="2884955"/>
                  </a:lnTo>
                  <a:lnTo>
                    <a:pt x="2635843" y="2883618"/>
                  </a:lnTo>
                  <a:lnTo>
                    <a:pt x="2635843" y="2889893"/>
                  </a:lnTo>
                  <a:lnTo>
                    <a:pt x="2746439" y="2889893"/>
                  </a:lnTo>
                  <a:lnTo>
                    <a:pt x="2746439" y="2374056"/>
                  </a:lnTo>
                  <a:lnTo>
                    <a:pt x="2635843" y="2374056"/>
                  </a:lnTo>
                  <a:lnTo>
                    <a:pt x="2635843" y="2573614"/>
                  </a:lnTo>
                  <a:lnTo>
                    <a:pt x="2566690" y="2385000"/>
                  </a:lnTo>
                  <a:lnTo>
                    <a:pt x="2566690" y="2374056"/>
                  </a:lnTo>
                  <a:close/>
                  <a:moveTo>
                    <a:pt x="2032426" y="2374056"/>
                  </a:moveTo>
                  <a:lnTo>
                    <a:pt x="2032426" y="2889895"/>
                  </a:lnTo>
                  <a:lnTo>
                    <a:pt x="2115405" y="2889895"/>
                  </a:lnTo>
                  <a:lnTo>
                    <a:pt x="2143023" y="2889895"/>
                  </a:lnTo>
                  <a:lnTo>
                    <a:pt x="2308949" y="2889895"/>
                  </a:lnTo>
                  <a:lnTo>
                    <a:pt x="2308949" y="2779299"/>
                  </a:lnTo>
                  <a:lnTo>
                    <a:pt x="2143023" y="2779299"/>
                  </a:lnTo>
                  <a:lnTo>
                    <a:pt x="2143023" y="2686401"/>
                  </a:lnTo>
                  <a:lnTo>
                    <a:pt x="2308949" y="2686401"/>
                  </a:lnTo>
                  <a:lnTo>
                    <a:pt x="2308949" y="2575804"/>
                  </a:lnTo>
                  <a:lnTo>
                    <a:pt x="2143023" y="2575804"/>
                  </a:lnTo>
                  <a:lnTo>
                    <a:pt x="2143023" y="2484653"/>
                  </a:lnTo>
                  <a:lnTo>
                    <a:pt x="2308949" y="2484653"/>
                  </a:lnTo>
                  <a:lnTo>
                    <a:pt x="2308949" y="2374056"/>
                  </a:lnTo>
                  <a:lnTo>
                    <a:pt x="2143023" y="2374056"/>
                  </a:lnTo>
                  <a:lnTo>
                    <a:pt x="2115405" y="2374056"/>
                  </a:lnTo>
                  <a:close/>
                  <a:moveTo>
                    <a:pt x="1259577" y="2374056"/>
                  </a:moveTo>
                  <a:cubicBezTo>
                    <a:pt x="1172187" y="2374056"/>
                    <a:pt x="1101344" y="2489530"/>
                    <a:pt x="1101344" y="2631975"/>
                  </a:cubicBezTo>
                  <a:cubicBezTo>
                    <a:pt x="1101344" y="2774420"/>
                    <a:pt x="1172187" y="2889894"/>
                    <a:pt x="1259577" y="2889894"/>
                  </a:cubicBezTo>
                  <a:cubicBezTo>
                    <a:pt x="1346967" y="2889894"/>
                    <a:pt x="1417810" y="2774420"/>
                    <a:pt x="1417810" y="2631975"/>
                  </a:cubicBezTo>
                  <a:cubicBezTo>
                    <a:pt x="1417810" y="2489530"/>
                    <a:pt x="1346967" y="2374056"/>
                    <a:pt x="1259577" y="2374056"/>
                  </a:cubicBezTo>
                  <a:close/>
                  <a:moveTo>
                    <a:pt x="1599876" y="2366688"/>
                  </a:moveTo>
                  <a:lnTo>
                    <a:pt x="1599875" y="2882524"/>
                  </a:lnTo>
                  <a:lnTo>
                    <a:pt x="1710472" y="2882525"/>
                  </a:lnTo>
                  <a:lnTo>
                    <a:pt x="1710472" y="2723975"/>
                  </a:lnTo>
                  <a:cubicBezTo>
                    <a:pt x="1757507" y="2725624"/>
                    <a:pt x="1803701" y="2707003"/>
                    <a:pt x="1837929" y="2672047"/>
                  </a:cubicBezTo>
                  <a:cubicBezTo>
                    <a:pt x="1888884" y="2620006"/>
                    <a:pt x="1903084" y="2542214"/>
                    <a:pt x="1873801" y="2475527"/>
                  </a:cubicBezTo>
                  <a:cubicBezTo>
                    <a:pt x="1845275" y="2410565"/>
                    <a:pt x="1781067" y="2368851"/>
                    <a:pt x="1710472" y="2369624"/>
                  </a:cubicBezTo>
                  <a:lnTo>
                    <a:pt x="1710471" y="2366688"/>
                  </a:lnTo>
                  <a:close/>
                  <a:moveTo>
                    <a:pt x="920754" y="2169815"/>
                  </a:moveTo>
                  <a:lnTo>
                    <a:pt x="3008986" y="2169815"/>
                  </a:lnTo>
                  <a:lnTo>
                    <a:pt x="3008986" y="3105919"/>
                  </a:lnTo>
                  <a:lnTo>
                    <a:pt x="920754" y="3105919"/>
                  </a:lnTo>
                  <a:close/>
                  <a:moveTo>
                    <a:pt x="632722" y="1985007"/>
                  </a:moveTo>
                  <a:lnTo>
                    <a:pt x="632722" y="3321943"/>
                  </a:lnTo>
                  <a:lnTo>
                    <a:pt x="3297018" y="3321943"/>
                  </a:lnTo>
                  <a:lnTo>
                    <a:pt x="3297018" y="1985007"/>
                  </a:lnTo>
                  <a:close/>
                  <a:moveTo>
                    <a:pt x="2657019" y="761679"/>
                  </a:moveTo>
                  <a:lnTo>
                    <a:pt x="2760733" y="1606387"/>
                  </a:lnTo>
                  <a:lnTo>
                    <a:pt x="2761762" y="1614761"/>
                  </a:lnTo>
                  <a:lnTo>
                    <a:pt x="2762330" y="1614691"/>
                  </a:lnTo>
                  <a:cubicBezTo>
                    <a:pt x="2780335" y="1740615"/>
                    <a:pt x="2862522" y="1833408"/>
                    <a:pt x="2948897" y="1824230"/>
                  </a:cubicBezTo>
                  <a:cubicBezTo>
                    <a:pt x="3036464" y="1814924"/>
                    <a:pt x="3095979" y="1704243"/>
                    <a:pt x="3083047" y="1575312"/>
                  </a:cubicBezTo>
                  <a:lnTo>
                    <a:pt x="3083347" y="1575275"/>
                  </a:lnTo>
                  <a:lnTo>
                    <a:pt x="2983448" y="761679"/>
                  </a:lnTo>
                  <a:close/>
                  <a:moveTo>
                    <a:pt x="2205921" y="761679"/>
                  </a:moveTo>
                  <a:lnTo>
                    <a:pt x="2264137" y="1594263"/>
                  </a:lnTo>
                  <a:cubicBezTo>
                    <a:pt x="2264333" y="1597068"/>
                    <a:pt x="2264530" y="1599874"/>
                    <a:pt x="2264726" y="1602679"/>
                  </a:cubicBezTo>
                  <a:lnTo>
                    <a:pt x="2265297" y="1602640"/>
                  </a:lnTo>
                  <a:cubicBezTo>
                    <a:pt x="2276686" y="1729333"/>
                    <a:pt x="2353905" y="1826300"/>
                    <a:pt x="2440641" y="1821655"/>
                  </a:cubicBezTo>
                  <a:cubicBezTo>
                    <a:pt x="2528577" y="1816945"/>
                    <a:pt x="2593802" y="1709530"/>
                    <a:pt x="2587636" y="1580099"/>
                  </a:cubicBezTo>
                  <a:lnTo>
                    <a:pt x="2587937" y="1580078"/>
                  </a:lnTo>
                  <a:lnTo>
                    <a:pt x="2530706" y="761679"/>
                  </a:lnTo>
                  <a:close/>
                  <a:moveTo>
                    <a:pt x="1761700" y="761679"/>
                  </a:moveTo>
                  <a:cubicBezTo>
                    <a:pt x="1761699" y="1032443"/>
                    <a:pt x="1761699" y="1303208"/>
                    <a:pt x="1761698" y="1573972"/>
                  </a:cubicBezTo>
                  <a:lnTo>
                    <a:pt x="1761698" y="1582410"/>
                  </a:lnTo>
                  <a:lnTo>
                    <a:pt x="1762270" y="1582410"/>
                  </a:lnTo>
                  <a:cubicBezTo>
                    <a:pt x="1764795" y="1709590"/>
                    <a:pt x="1835062" y="1811707"/>
                    <a:pt x="1921910" y="1813122"/>
                  </a:cubicBezTo>
                  <a:cubicBezTo>
                    <a:pt x="2009960" y="1814558"/>
                    <a:pt x="2082519" y="1711955"/>
                    <a:pt x="2085398" y="1582410"/>
                  </a:cubicBezTo>
                  <a:lnTo>
                    <a:pt x="2085698" y="1582410"/>
                  </a:lnTo>
                  <a:cubicBezTo>
                    <a:pt x="2085698" y="1308834"/>
                    <a:pt x="2085698" y="1035256"/>
                    <a:pt x="2085696" y="761679"/>
                  </a:cubicBezTo>
                  <a:close/>
                  <a:moveTo>
                    <a:pt x="3411320" y="761678"/>
                  </a:moveTo>
                  <a:lnTo>
                    <a:pt x="3078803" y="761679"/>
                  </a:lnTo>
                  <a:lnTo>
                    <a:pt x="3277545" y="1622538"/>
                  </a:lnTo>
                  <a:lnTo>
                    <a:pt x="3279443" y="1630759"/>
                  </a:lnTo>
                  <a:lnTo>
                    <a:pt x="3280000" y="1630631"/>
                  </a:lnTo>
                  <a:cubicBezTo>
                    <a:pt x="3311069" y="1753983"/>
                    <a:pt x="3402507" y="1837676"/>
                    <a:pt x="3487448" y="1819520"/>
                  </a:cubicBezTo>
                  <a:cubicBezTo>
                    <a:pt x="3573564" y="1801112"/>
                    <a:pt x="3621183" y="1684815"/>
                    <a:pt x="3594846" y="1557943"/>
                  </a:cubicBezTo>
                  <a:lnTo>
                    <a:pt x="3595140" y="1557876"/>
                  </a:lnTo>
                  <a:close/>
                  <a:moveTo>
                    <a:pt x="1633002" y="761678"/>
                  </a:moveTo>
                  <a:lnTo>
                    <a:pt x="1308563" y="761679"/>
                  </a:lnTo>
                  <a:lnTo>
                    <a:pt x="1266057" y="1572672"/>
                  </a:lnTo>
                  <a:lnTo>
                    <a:pt x="1265616" y="1581099"/>
                  </a:lnTo>
                  <a:lnTo>
                    <a:pt x="1266187" y="1581128"/>
                  </a:lnTo>
                  <a:cubicBezTo>
                    <a:pt x="1262052" y="1708267"/>
                    <a:pt x="1326878" y="1813921"/>
                    <a:pt x="1413534" y="1819881"/>
                  </a:cubicBezTo>
                  <a:cubicBezTo>
                    <a:pt x="1501387" y="1825922"/>
                    <a:pt x="1579217" y="1727257"/>
                    <a:pt x="1588872" y="1598040"/>
                  </a:cubicBezTo>
                  <a:lnTo>
                    <a:pt x="1589172" y="1598055"/>
                  </a:lnTo>
                  <a:close/>
                  <a:moveTo>
                    <a:pt x="863949" y="761678"/>
                  </a:moveTo>
                  <a:lnTo>
                    <a:pt x="765078" y="1566901"/>
                  </a:lnTo>
                  <a:lnTo>
                    <a:pt x="764050" y="1575275"/>
                  </a:lnTo>
                  <a:lnTo>
                    <a:pt x="764617" y="1575345"/>
                  </a:lnTo>
                  <a:cubicBezTo>
                    <a:pt x="751624" y="1701884"/>
                    <a:pt x="808922" y="1811803"/>
                    <a:pt x="894951" y="1823794"/>
                  </a:cubicBezTo>
                  <a:cubicBezTo>
                    <a:pt x="982168" y="1835949"/>
                    <a:pt x="1066691" y="1742953"/>
                    <a:pt x="1085336" y="1614724"/>
                  </a:cubicBezTo>
                  <a:lnTo>
                    <a:pt x="1085635" y="1614761"/>
                  </a:lnTo>
                  <a:lnTo>
                    <a:pt x="1190378" y="761679"/>
                  </a:lnTo>
                  <a:close/>
                  <a:moveTo>
                    <a:pt x="295535" y="441623"/>
                  </a:moveTo>
                  <a:lnTo>
                    <a:pt x="3583899" y="441623"/>
                  </a:lnTo>
                  <a:cubicBezTo>
                    <a:pt x="3610412" y="441623"/>
                    <a:pt x="3631905" y="463116"/>
                    <a:pt x="3631905" y="489629"/>
                  </a:cubicBezTo>
                  <a:lnTo>
                    <a:pt x="3631905" y="655863"/>
                  </a:lnTo>
                  <a:lnTo>
                    <a:pt x="3884522" y="1666330"/>
                  </a:lnTo>
                  <a:cubicBezTo>
                    <a:pt x="3909974" y="1748325"/>
                    <a:pt x="3809191" y="1900953"/>
                    <a:pt x="3631905" y="1666330"/>
                  </a:cubicBezTo>
                  <a:lnTo>
                    <a:pt x="3631905" y="3970014"/>
                  </a:lnTo>
                  <a:lnTo>
                    <a:pt x="247529" y="3970014"/>
                  </a:lnTo>
                  <a:lnTo>
                    <a:pt x="247529" y="1768425"/>
                  </a:lnTo>
                  <a:cubicBezTo>
                    <a:pt x="263724" y="1795996"/>
                    <a:pt x="288366" y="1813812"/>
                    <a:pt x="317369" y="1820473"/>
                  </a:cubicBezTo>
                  <a:cubicBezTo>
                    <a:pt x="403196" y="1840184"/>
                    <a:pt x="495502" y="1754908"/>
                    <a:pt x="525251" y="1628793"/>
                  </a:cubicBezTo>
                  <a:lnTo>
                    <a:pt x="525545" y="1628855"/>
                  </a:lnTo>
                  <a:lnTo>
                    <a:pt x="709866" y="761679"/>
                  </a:lnTo>
                  <a:lnTo>
                    <a:pt x="378634" y="761679"/>
                  </a:lnTo>
                  <a:lnTo>
                    <a:pt x="210380" y="1553239"/>
                  </a:lnTo>
                  <a:lnTo>
                    <a:pt x="208625" y="1561492"/>
                  </a:lnTo>
                  <a:lnTo>
                    <a:pt x="209185" y="1561611"/>
                  </a:lnTo>
                  <a:cubicBezTo>
                    <a:pt x="202164" y="1598200"/>
                    <a:pt x="201274" y="1633895"/>
                    <a:pt x="207433" y="1666330"/>
                  </a:cubicBezTo>
                  <a:cubicBezTo>
                    <a:pt x="113985" y="1883037"/>
                    <a:pt x="-32319" y="1816968"/>
                    <a:pt x="6372" y="1666330"/>
                  </a:cubicBezTo>
                  <a:lnTo>
                    <a:pt x="249769" y="692744"/>
                  </a:lnTo>
                  <a:cubicBezTo>
                    <a:pt x="247993" y="689334"/>
                    <a:pt x="247529" y="685546"/>
                    <a:pt x="247529" y="681649"/>
                  </a:cubicBezTo>
                  <a:lnTo>
                    <a:pt x="247529" y="489629"/>
                  </a:lnTo>
                  <a:cubicBezTo>
                    <a:pt x="247529" y="463116"/>
                    <a:pt x="269022" y="441623"/>
                    <a:pt x="295535" y="441623"/>
                  </a:cubicBezTo>
                  <a:close/>
                  <a:moveTo>
                    <a:pt x="307785" y="0"/>
                  </a:moveTo>
                  <a:lnTo>
                    <a:pt x="3571649" y="0"/>
                  </a:lnTo>
                  <a:cubicBezTo>
                    <a:pt x="3604927" y="0"/>
                    <a:pt x="3631905" y="26978"/>
                    <a:pt x="3631905" y="60256"/>
                  </a:cubicBezTo>
                  <a:lnTo>
                    <a:pt x="3631905" y="301273"/>
                  </a:lnTo>
                  <a:cubicBezTo>
                    <a:pt x="3631905" y="334551"/>
                    <a:pt x="3604927" y="361529"/>
                    <a:pt x="3571649" y="361529"/>
                  </a:cubicBezTo>
                  <a:lnTo>
                    <a:pt x="307785" y="361529"/>
                  </a:lnTo>
                  <a:cubicBezTo>
                    <a:pt x="274507" y="361529"/>
                    <a:pt x="247529" y="334551"/>
                    <a:pt x="247529" y="301273"/>
                  </a:cubicBezTo>
                  <a:lnTo>
                    <a:pt x="247529" y="60256"/>
                  </a:lnTo>
                  <a:cubicBezTo>
                    <a:pt x="247529" y="26978"/>
                    <a:pt x="274507" y="0"/>
                    <a:pt x="307785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5" name="Isosceles Triangle 3">
              <a:extLst>
                <a:ext uri="{FF2B5EF4-FFF2-40B4-BE49-F238E27FC236}">
                  <a16:creationId xmlns:a16="http://schemas.microsoft.com/office/drawing/2014/main" id="{6D27A987-4F07-487D-BB68-669B961AF957}"/>
                </a:ext>
              </a:extLst>
            </p:cNvPr>
            <p:cNvSpPr>
              <a:spLocks noChangeAspect="1"/>
            </p:cNvSpPr>
            <p:nvPr/>
          </p:nvSpPr>
          <p:spPr>
            <a:xfrm rot="6711330">
              <a:off x="4248131" y="3538128"/>
              <a:ext cx="432521" cy="432929"/>
            </a:xfrm>
            <a:custGeom>
              <a:avLst/>
              <a:gdLst/>
              <a:ahLst/>
              <a:cxnLst/>
              <a:rect l="l" t="t" r="r" b="b"/>
              <a:pathLst>
                <a:path w="3935086" h="3938802">
                  <a:moveTo>
                    <a:pt x="1861742" y="3314001"/>
                  </a:moveTo>
                  <a:cubicBezTo>
                    <a:pt x="1921395" y="3314001"/>
                    <a:pt x="1969754" y="3362360"/>
                    <a:pt x="1969754" y="3422013"/>
                  </a:cubicBezTo>
                  <a:cubicBezTo>
                    <a:pt x="1969754" y="3481666"/>
                    <a:pt x="1921395" y="3530025"/>
                    <a:pt x="1861742" y="3530025"/>
                  </a:cubicBezTo>
                  <a:cubicBezTo>
                    <a:pt x="1802089" y="3530025"/>
                    <a:pt x="1753730" y="3481666"/>
                    <a:pt x="1753730" y="3422013"/>
                  </a:cubicBezTo>
                  <a:cubicBezTo>
                    <a:pt x="1753730" y="3362360"/>
                    <a:pt x="1802089" y="3314001"/>
                    <a:pt x="1861742" y="3314001"/>
                  </a:cubicBezTo>
                  <a:close/>
                  <a:moveTo>
                    <a:pt x="2097646" y="2118753"/>
                  </a:moveTo>
                  <a:lnTo>
                    <a:pt x="2097646" y="2478753"/>
                  </a:lnTo>
                  <a:lnTo>
                    <a:pt x="2457646" y="2478753"/>
                  </a:lnTo>
                  <a:lnTo>
                    <a:pt x="2457646" y="2118753"/>
                  </a:lnTo>
                  <a:close/>
                  <a:moveTo>
                    <a:pt x="1476536" y="2118753"/>
                  </a:moveTo>
                  <a:lnTo>
                    <a:pt x="1476536" y="2478753"/>
                  </a:lnTo>
                  <a:lnTo>
                    <a:pt x="1836536" y="2478753"/>
                  </a:lnTo>
                  <a:lnTo>
                    <a:pt x="1836536" y="2118753"/>
                  </a:lnTo>
                  <a:close/>
                  <a:moveTo>
                    <a:pt x="2097646" y="1539638"/>
                  </a:moveTo>
                  <a:lnTo>
                    <a:pt x="2097646" y="1899638"/>
                  </a:lnTo>
                  <a:lnTo>
                    <a:pt x="2457646" y="1899638"/>
                  </a:lnTo>
                  <a:lnTo>
                    <a:pt x="2457646" y="1539638"/>
                  </a:lnTo>
                  <a:close/>
                  <a:moveTo>
                    <a:pt x="1476536" y="1539638"/>
                  </a:moveTo>
                  <a:lnTo>
                    <a:pt x="1476536" y="1899638"/>
                  </a:lnTo>
                  <a:lnTo>
                    <a:pt x="1836536" y="1899638"/>
                  </a:lnTo>
                  <a:lnTo>
                    <a:pt x="1836536" y="1539638"/>
                  </a:lnTo>
                  <a:close/>
                  <a:moveTo>
                    <a:pt x="1989788" y="770570"/>
                  </a:moveTo>
                  <a:lnTo>
                    <a:pt x="3429788" y="1850570"/>
                  </a:lnTo>
                  <a:lnTo>
                    <a:pt x="3430108" y="1850570"/>
                  </a:lnTo>
                  <a:lnTo>
                    <a:pt x="3430108" y="3938802"/>
                  </a:lnTo>
                  <a:lnTo>
                    <a:pt x="2265771" y="3938802"/>
                  </a:lnTo>
                  <a:lnTo>
                    <a:pt x="2265771" y="2786674"/>
                  </a:lnTo>
                  <a:lnTo>
                    <a:pt x="1669844" y="2786674"/>
                  </a:lnTo>
                  <a:lnTo>
                    <a:pt x="1669844" y="3938802"/>
                  </a:lnTo>
                  <a:lnTo>
                    <a:pt x="549788" y="3938802"/>
                  </a:lnTo>
                  <a:lnTo>
                    <a:pt x="549788" y="1850570"/>
                  </a:lnTo>
                  <a:close/>
                  <a:moveTo>
                    <a:pt x="1969233" y="1003"/>
                  </a:moveTo>
                  <a:cubicBezTo>
                    <a:pt x="1995162" y="-2644"/>
                    <a:pt x="2022483" y="3601"/>
                    <a:pt x="2045048" y="20601"/>
                  </a:cubicBezTo>
                  <a:lnTo>
                    <a:pt x="3894333" y="1413834"/>
                  </a:lnTo>
                  <a:cubicBezTo>
                    <a:pt x="3939464" y="1447835"/>
                    <a:pt x="3948486" y="1511986"/>
                    <a:pt x="3914485" y="1557117"/>
                  </a:cubicBezTo>
                  <a:lnTo>
                    <a:pt x="3756006" y="1767472"/>
                  </a:lnTo>
                  <a:cubicBezTo>
                    <a:pt x="3722004" y="1812603"/>
                    <a:pt x="3657854" y="1821626"/>
                    <a:pt x="3612722" y="1787625"/>
                  </a:cubicBezTo>
                  <a:lnTo>
                    <a:pt x="1967544" y="548164"/>
                  </a:lnTo>
                  <a:lnTo>
                    <a:pt x="322364" y="1787626"/>
                  </a:lnTo>
                  <a:cubicBezTo>
                    <a:pt x="277233" y="1821627"/>
                    <a:pt x="213082" y="1812604"/>
                    <a:pt x="179080" y="1767473"/>
                  </a:cubicBezTo>
                  <a:lnTo>
                    <a:pt x="20601" y="1557118"/>
                  </a:lnTo>
                  <a:cubicBezTo>
                    <a:pt x="-13400" y="1511987"/>
                    <a:pt x="-4378" y="1447836"/>
                    <a:pt x="40754" y="1413835"/>
                  </a:cubicBezTo>
                  <a:lnTo>
                    <a:pt x="1890038" y="20602"/>
                  </a:lnTo>
                  <a:cubicBezTo>
                    <a:pt x="1912604" y="3602"/>
                    <a:pt x="1939924" y="-2643"/>
                    <a:pt x="1965854" y="1004"/>
                  </a:cubicBezTo>
                  <a:lnTo>
                    <a:pt x="1967542" y="1586"/>
                  </a:lnTo>
                  <a:cubicBezTo>
                    <a:pt x="1968071" y="1171"/>
                    <a:pt x="1968652" y="1085"/>
                    <a:pt x="1969233" y="100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8" name="Group 22">
            <a:extLst>
              <a:ext uri="{FF2B5EF4-FFF2-40B4-BE49-F238E27FC236}">
                <a16:creationId xmlns:a16="http://schemas.microsoft.com/office/drawing/2014/main" id="{428F02BC-50AF-479A-AD96-7125AF4E06E3}"/>
              </a:ext>
            </a:extLst>
          </p:cNvPr>
          <p:cNvGrpSpPr/>
          <p:nvPr/>
        </p:nvGrpSpPr>
        <p:grpSpPr>
          <a:xfrm rot="21411753">
            <a:off x="398969" y="1671365"/>
            <a:ext cx="3610384" cy="4475145"/>
            <a:chOff x="395536" y="1793041"/>
            <a:chExt cx="3170093" cy="3929395"/>
          </a:xfrm>
          <a:solidFill>
            <a:schemeClr val="accent1"/>
          </a:solidFill>
        </p:grpSpPr>
        <p:sp>
          <p:nvSpPr>
            <p:cNvPr id="13" name="Freeform 20">
              <a:extLst>
                <a:ext uri="{FF2B5EF4-FFF2-40B4-BE49-F238E27FC236}">
                  <a16:creationId xmlns:a16="http://schemas.microsoft.com/office/drawing/2014/main" id="{A65615E8-4A92-41F2-9315-185445C25A23}"/>
                </a:ext>
              </a:extLst>
            </p:cNvPr>
            <p:cNvSpPr/>
            <p:nvPr/>
          </p:nvSpPr>
          <p:spPr>
            <a:xfrm rot="1800000" flipH="1">
              <a:off x="705002" y="1793041"/>
              <a:ext cx="2860627" cy="3411190"/>
            </a:xfrm>
            <a:custGeom>
              <a:avLst/>
              <a:gdLst>
                <a:gd name="connsiteX0" fmla="*/ 2332439 w 2860627"/>
                <a:gd name="connsiteY0" fmla="*/ 109484 h 3334674"/>
                <a:gd name="connsiteX1" fmla="*/ 1509012 w 2860627"/>
                <a:gd name="connsiteY1" fmla="*/ 0 h 3334674"/>
                <a:gd name="connsiteX2" fmla="*/ 364700 w 2860627"/>
                <a:gd name="connsiteY2" fmla="*/ 1279977 h 3334674"/>
                <a:gd name="connsiteX3" fmla="*/ 160 w 2860627"/>
                <a:gd name="connsiteY3" fmla="*/ 1755003 h 3334674"/>
                <a:gd name="connsiteX4" fmla="*/ 286853 w 2860627"/>
                <a:gd name="connsiteY4" fmla="*/ 1930370 h 3334674"/>
                <a:gd name="connsiteX5" fmla="*/ 207417 w 2860627"/>
                <a:gd name="connsiteY5" fmla="*/ 2111278 h 3334674"/>
                <a:gd name="connsiteX6" fmla="*/ 287242 w 2860627"/>
                <a:gd name="connsiteY6" fmla="*/ 2167898 h 3334674"/>
                <a:gd name="connsiteX7" fmla="*/ 256972 w 2860627"/>
                <a:gd name="connsiteY7" fmla="*/ 2262662 h 3334674"/>
                <a:gd name="connsiteX8" fmla="*/ 368654 w 2860627"/>
                <a:gd name="connsiteY8" fmla="*/ 2376290 h 3334674"/>
                <a:gd name="connsiteX9" fmla="*/ 465657 w 2860627"/>
                <a:gd name="connsiteY9" fmla="*/ 2793853 h 3334674"/>
                <a:gd name="connsiteX10" fmla="*/ 1108723 w 2860627"/>
                <a:gd name="connsiteY10" fmla="*/ 2720803 h 3334674"/>
                <a:gd name="connsiteX11" fmla="*/ 1313164 w 2860627"/>
                <a:gd name="connsiteY11" fmla="*/ 3300023 h 3334674"/>
                <a:gd name="connsiteX12" fmla="*/ 1936108 w 2860627"/>
                <a:gd name="connsiteY12" fmla="*/ 3321065 h 3334674"/>
                <a:gd name="connsiteX13" fmla="*/ 1882503 w 2860627"/>
                <a:gd name="connsiteY13" fmla="*/ 1973867 h 3334674"/>
                <a:gd name="connsiteX14" fmla="*/ 1315566 w 2860627"/>
                <a:gd name="connsiteY14" fmla="*/ 1469419 h 3334674"/>
                <a:gd name="connsiteX15" fmla="*/ 1294771 w 2860627"/>
                <a:gd name="connsiteY15" fmla="*/ 1450917 h 3334674"/>
                <a:gd name="connsiteX16" fmla="*/ 1253957 w 2860627"/>
                <a:gd name="connsiteY16" fmla="*/ 1414601 h 3334674"/>
                <a:gd name="connsiteX17" fmla="*/ 1259713 w 2860627"/>
                <a:gd name="connsiteY17" fmla="*/ 1414265 h 3334674"/>
                <a:gd name="connsiteX18" fmla="*/ 1156260 w 2860627"/>
                <a:gd name="connsiteY18" fmla="*/ 686769 h 3334674"/>
                <a:gd name="connsiteX19" fmla="*/ 2022208 w 2860627"/>
                <a:gd name="connsiteY19" fmla="*/ 483047 h 3334674"/>
                <a:gd name="connsiteX20" fmla="*/ 2336014 w 2860627"/>
                <a:gd name="connsiteY20" fmla="*/ 897827 h 3334674"/>
                <a:gd name="connsiteX21" fmla="*/ 2860627 w 2860627"/>
                <a:gd name="connsiteY21" fmla="*/ 876952 h 3334674"/>
                <a:gd name="connsiteX22" fmla="*/ 2332439 w 2860627"/>
                <a:gd name="connsiteY22" fmla="*/ 109484 h 3334674"/>
                <a:gd name="connsiteX0" fmla="*/ 2332439 w 2860627"/>
                <a:gd name="connsiteY0" fmla="*/ 176751 h 3401941"/>
                <a:gd name="connsiteX1" fmla="*/ 1525852 w 2860627"/>
                <a:gd name="connsiteY1" fmla="*/ 0 h 3401941"/>
                <a:gd name="connsiteX2" fmla="*/ 364700 w 2860627"/>
                <a:gd name="connsiteY2" fmla="*/ 1347244 h 3401941"/>
                <a:gd name="connsiteX3" fmla="*/ 160 w 2860627"/>
                <a:gd name="connsiteY3" fmla="*/ 1822270 h 3401941"/>
                <a:gd name="connsiteX4" fmla="*/ 286853 w 2860627"/>
                <a:gd name="connsiteY4" fmla="*/ 1997637 h 3401941"/>
                <a:gd name="connsiteX5" fmla="*/ 207417 w 2860627"/>
                <a:gd name="connsiteY5" fmla="*/ 2178545 h 3401941"/>
                <a:gd name="connsiteX6" fmla="*/ 287242 w 2860627"/>
                <a:gd name="connsiteY6" fmla="*/ 2235165 h 3401941"/>
                <a:gd name="connsiteX7" fmla="*/ 256972 w 2860627"/>
                <a:gd name="connsiteY7" fmla="*/ 2329929 h 3401941"/>
                <a:gd name="connsiteX8" fmla="*/ 368654 w 2860627"/>
                <a:gd name="connsiteY8" fmla="*/ 2443557 h 3401941"/>
                <a:gd name="connsiteX9" fmla="*/ 465657 w 2860627"/>
                <a:gd name="connsiteY9" fmla="*/ 2861120 h 3401941"/>
                <a:gd name="connsiteX10" fmla="*/ 1108723 w 2860627"/>
                <a:gd name="connsiteY10" fmla="*/ 2788070 h 3401941"/>
                <a:gd name="connsiteX11" fmla="*/ 1313164 w 2860627"/>
                <a:gd name="connsiteY11" fmla="*/ 3367290 h 3401941"/>
                <a:gd name="connsiteX12" fmla="*/ 1936108 w 2860627"/>
                <a:gd name="connsiteY12" fmla="*/ 3388332 h 3401941"/>
                <a:gd name="connsiteX13" fmla="*/ 1882503 w 2860627"/>
                <a:gd name="connsiteY13" fmla="*/ 2041134 h 3401941"/>
                <a:gd name="connsiteX14" fmla="*/ 1315566 w 2860627"/>
                <a:gd name="connsiteY14" fmla="*/ 1536686 h 3401941"/>
                <a:gd name="connsiteX15" fmla="*/ 1294771 w 2860627"/>
                <a:gd name="connsiteY15" fmla="*/ 1518184 h 3401941"/>
                <a:gd name="connsiteX16" fmla="*/ 1253957 w 2860627"/>
                <a:gd name="connsiteY16" fmla="*/ 1481868 h 3401941"/>
                <a:gd name="connsiteX17" fmla="*/ 1259713 w 2860627"/>
                <a:gd name="connsiteY17" fmla="*/ 1481532 h 3401941"/>
                <a:gd name="connsiteX18" fmla="*/ 1156260 w 2860627"/>
                <a:gd name="connsiteY18" fmla="*/ 754036 h 3401941"/>
                <a:gd name="connsiteX19" fmla="*/ 2022208 w 2860627"/>
                <a:gd name="connsiteY19" fmla="*/ 550314 h 3401941"/>
                <a:gd name="connsiteX20" fmla="*/ 2336014 w 2860627"/>
                <a:gd name="connsiteY20" fmla="*/ 965094 h 3401941"/>
                <a:gd name="connsiteX21" fmla="*/ 2860627 w 2860627"/>
                <a:gd name="connsiteY21" fmla="*/ 944219 h 3401941"/>
                <a:gd name="connsiteX22" fmla="*/ 2332439 w 2860627"/>
                <a:gd name="connsiteY22" fmla="*/ 176751 h 3401941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2503 w 2860627"/>
                <a:gd name="connsiteY13" fmla="*/ 2050383 h 3411190"/>
                <a:gd name="connsiteX14" fmla="*/ 1315566 w 2860627"/>
                <a:gd name="connsiteY14" fmla="*/ 1545935 h 3411190"/>
                <a:gd name="connsiteX15" fmla="*/ 1294771 w 2860627"/>
                <a:gd name="connsiteY15" fmla="*/ 1527433 h 3411190"/>
                <a:gd name="connsiteX16" fmla="*/ 1253957 w 2860627"/>
                <a:gd name="connsiteY16" fmla="*/ 1491117 h 3411190"/>
                <a:gd name="connsiteX17" fmla="*/ 1259713 w 2860627"/>
                <a:gd name="connsiteY17" fmla="*/ 1490781 h 3411190"/>
                <a:gd name="connsiteX18" fmla="*/ 1156260 w 2860627"/>
                <a:gd name="connsiteY18" fmla="*/ 763285 h 3411190"/>
                <a:gd name="connsiteX19" fmla="*/ 2022208 w 2860627"/>
                <a:gd name="connsiteY19" fmla="*/ 559563 h 3411190"/>
                <a:gd name="connsiteX20" fmla="*/ 2336014 w 2860627"/>
                <a:gd name="connsiteY20" fmla="*/ 974343 h 3411190"/>
                <a:gd name="connsiteX21" fmla="*/ 2860627 w 2860627"/>
                <a:gd name="connsiteY21" fmla="*/ 953468 h 3411190"/>
                <a:gd name="connsiteX22" fmla="*/ 2332439 w 2860627"/>
                <a:gd name="connsiteY22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2503 w 2860627"/>
                <a:gd name="connsiteY13" fmla="*/ 2050383 h 3411190"/>
                <a:gd name="connsiteX14" fmla="*/ 1315566 w 2860627"/>
                <a:gd name="connsiteY14" fmla="*/ 1545935 h 3411190"/>
                <a:gd name="connsiteX15" fmla="*/ 1253957 w 2860627"/>
                <a:gd name="connsiteY15" fmla="*/ 1491117 h 3411190"/>
                <a:gd name="connsiteX16" fmla="*/ 1259713 w 2860627"/>
                <a:gd name="connsiteY16" fmla="*/ 1490781 h 3411190"/>
                <a:gd name="connsiteX17" fmla="*/ 1156260 w 2860627"/>
                <a:gd name="connsiteY17" fmla="*/ 763285 h 3411190"/>
                <a:gd name="connsiteX18" fmla="*/ 2022208 w 2860627"/>
                <a:gd name="connsiteY18" fmla="*/ 559563 h 3411190"/>
                <a:gd name="connsiteX19" fmla="*/ 2336014 w 2860627"/>
                <a:gd name="connsiteY19" fmla="*/ 974343 h 3411190"/>
                <a:gd name="connsiteX20" fmla="*/ 2860627 w 2860627"/>
                <a:gd name="connsiteY20" fmla="*/ 953468 h 3411190"/>
                <a:gd name="connsiteX21" fmla="*/ 2332439 w 2860627"/>
                <a:gd name="connsiteY21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2503 w 2860627"/>
                <a:gd name="connsiteY13" fmla="*/ 2050383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62177 w 2860627"/>
                <a:gd name="connsiteY13" fmla="*/ 2104638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62177 w 2860627"/>
                <a:gd name="connsiteY13" fmla="*/ 2104638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28840 w 2860627"/>
                <a:gd name="connsiteY13" fmla="*/ 2162380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28840 w 2860627"/>
                <a:gd name="connsiteY13" fmla="*/ 2162380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28840 w 2860627"/>
                <a:gd name="connsiteY13" fmla="*/ 2162380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6582 w 2860627"/>
                <a:gd name="connsiteY13" fmla="*/ 2195718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6582 w 2860627"/>
                <a:gd name="connsiteY13" fmla="*/ 2195718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860627" h="3411190">
                  <a:moveTo>
                    <a:pt x="2332439" y="186000"/>
                  </a:moveTo>
                  <a:cubicBezTo>
                    <a:pt x="2114028" y="67375"/>
                    <a:pt x="1894506" y="-31252"/>
                    <a:pt x="1525852" y="9249"/>
                  </a:cubicBezTo>
                  <a:cubicBezTo>
                    <a:pt x="735732" y="27225"/>
                    <a:pt x="265149" y="734924"/>
                    <a:pt x="364700" y="1356493"/>
                  </a:cubicBezTo>
                  <a:cubicBezTo>
                    <a:pt x="243187" y="1514835"/>
                    <a:pt x="-7219" y="1802068"/>
                    <a:pt x="160" y="1831519"/>
                  </a:cubicBezTo>
                  <a:cubicBezTo>
                    <a:pt x="17130" y="1925603"/>
                    <a:pt x="185001" y="1956813"/>
                    <a:pt x="286853" y="2006886"/>
                  </a:cubicBezTo>
                  <a:cubicBezTo>
                    <a:pt x="253040" y="2069284"/>
                    <a:pt x="200362" y="2166263"/>
                    <a:pt x="207417" y="2187794"/>
                  </a:cubicBezTo>
                  <a:cubicBezTo>
                    <a:pt x="222499" y="2208763"/>
                    <a:pt x="256442" y="2226588"/>
                    <a:pt x="287242" y="2244414"/>
                  </a:cubicBezTo>
                  <a:cubicBezTo>
                    <a:pt x="277153" y="2276002"/>
                    <a:pt x="241912" y="2313878"/>
                    <a:pt x="256972" y="2339178"/>
                  </a:cubicBezTo>
                  <a:cubicBezTo>
                    <a:pt x="285816" y="2378102"/>
                    <a:pt x="349241" y="2404451"/>
                    <a:pt x="368654" y="2452806"/>
                  </a:cubicBezTo>
                  <a:cubicBezTo>
                    <a:pt x="412514" y="2527024"/>
                    <a:pt x="255179" y="2774145"/>
                    <a:pt x="465657" y="2870369"/>
                  </a:cubicBezTo>
                  <a:cubicBezTo>
                    <a:pt x="653816" y="2944521"/>
                    <a:pt x="911133" y="2842626"/>
                    <a:pt x="1108723" y="2797319"/>
                  </a:cubicBezTo>
                  <a:cubicBezTo>
                    <a:pt x="1261750" y="2755661"/>
                    <a:pt x="1267023" y="3179274"/>
                    <a:pt x="1313164" y="3376539"/>
                  </a:cubicBezTo>
                  <a:cubicBezTo>
                    <a:pt x="1541931" y="3416747"/>
                    <a:pt x="1746247" y="3419423"/>
                    <a:pt x="1936108" y="3397581"/>
                  </a:cubicBezTo>
                  <a:cubicBezTo>
                    <a:pt x="1911464" y="2966600"/>
                    <a:pt x="1933512" y="2397598"/>
                    <a:pt x="1886582" y="2195718"/>
                  </a:cubicBezTo>
                  <a:cubicBezTo>
                    <a:pt x="1843777" y="1980896"/>
                    <a:pt x="1445585" y="1714871"/>
                    <a:pt x="1253957" y="1491117"/>
                  </a:cubicBezTo>
                  <a:lnTo>
                    <a:pt x="1259713" y="1490781"/>
                  </a:lnTo>
                  <a:cubicBezTo>
                    <a:pt x="1069359" y="1294123"/>
                    <a:pt x="1020028" y="999248"/>
                    <a:pt x="1156260" y="763285"/>
                  </a:cubicBezTo>
                  <a:cubicBezTo>
                    <a:pt x="1324542" y="471813"/>
                    <a:pt x="1712240" y="380603"/>
                    <a:pt x="2022208" y="559563"/>
                  </a:cubicBezTo>
                  <a:cubicBezTo>
                    <a:pt x="2187368" y="654919"/>
                    <a:pt x="2297137" y="807738"/>
                    <a:pt x="2336014" y="974343"/>
                  </a:cubicBezTo>
                  <a:lnTo>
                    <a:pt x="2860627" y="953468"/>
                  </a:lnTo>
                  <a:cubicBezTo>
                    <a:pt x="2773794" y="641332"/>
                    <a:pt x="2600917" y="331818"/>
                    <a:pt x="2332439" y="18600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4" name="Oval 21">
              <a:extLst>
                <a:ext uri="{FF2B5EF4-FFF2-40B4-BE49-F238E27FC236}">
                  <a16:creationId xmlns:a16="http://schemas.microsoft.com/office/drawing/2014/main" id="{CA503711-841A-453D-8425-0699D68A2750}"/>
                </a:ext>
              </a:extLst>
            </p:cNvPr>
            <p:cNvSpPr/>
            <p:nvPr/>
          </p:nvSpPr>
          <p:spPr>
            <a:xfrm>
              <a:off x="395536" y="4869725"/>
              <a:ext cx="852711" cy="85271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5C0BD9FE-FFF0-3983-8D8E-5EF22CF5FFE4}"/>
              </a:ext>
            </a:extLst>
          </p:cNvPr>
          <p:cNvSpPr txBox="1"/>
          <p:nvPr/>
        </p:nvSpPr>
        <p:spPr>
          <a:xfrm>
            <a:off x="4796476" y="791225"/>
            <a:ext cx="63995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Why did I choose predicting Flight Prices?</a:t>
            </a:r>
            <a:endParaRPr lang="en-IL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8A6291-6CAF-C824-C452-289ABC473FFF}"/>
              </a:ext>
            </a:extLst>
          </p:cNvPr>
          <p:cNvSpPr txBox="1"/>
          <p:nvPr/>
        </p:nvSpPr>
        <p:spPr>
          <a:xfrm>
            <a:off x="4433814" y="1757677"/>
            <a:ext cx="730362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nnai MN" pitchFamily="2" charset="77"/>
                <a:ea typeface="Annai MN" pitchFamily="2" charset="77"/>
                <a:cs typeface="Annai MN" pitchFamily="2" charset="77"/>
              </a:rPr>
              <a:t>I have always been a fan of flights.</a:t>
            </a:r>
          </a:p>
          <a:p>
            <a:r>
              <a:rPr lang="en-US" dirty="0">
                <a:latin typeface="Annai MN" pitchFamily="2" charset="77"/>
                <a:ea typeface="Annai MN" pitchFamily="2" charset="77"/>
                <a:cs typeface="Annai MN" pitchFamily="2" charset="77"/>
              </a:rPr>
              <a:t>I used to fly a lot before Covid-19.</a:t>
            </a:r>
          </a:p>
          <a:p>
            <a:r>
              <a:rPr lang="en-US" dirty="0">
                <a:latin typeface="Annai MN" pitchFamily="2" charset="77"/>
                <a:ea typeface="Annai MN" pitchFamily="2" charset="77"/>
                <a:cs typeface="Annai MN" pitchFamily="2" charset="77"/>
              </a:rPr>
              <a:t>Usually, I am the one purchasing tickets for my entire family.</a:t>
            </a:r>
          </a:p>
          <a:p>
            <a:r>
              <a:rPr lang="en-US" dirty="0">
                <a:latin typeface="Annai MN" pitchFamily="2" charset="77"/>
                <a:ea typeface="Annai MN" pitchFamily="2" charset="77"/>
                <a:cs typeface="Annai MN" pitchFamily="2" charset="77"/>
              </a:rPr>
              <a:t>I love exploring the flight prices for each flight ticket purchasing.</a:t>
            </a:r>
            <a:endParaRPr lang="en-IL" dirty="0">
              <a:latin typeface="Annai MN" pitchFamily="2" charset="77"/>
              <a:ea typeface="Annai MN" pitchFamily="2" charset="77"/>
              <a:cs typeface="Annai MN" pitchFamily="2" charset="7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238025C-D17E-F8BC-402C-0EA728698489}"/>
              </a:ext>
            </a:extLst>
          </p:cNvPr>
          <p:cNvSpPr txBox="1"/>
          <p:nvPr/>
        </p:nvSpPr>
        <p:spPr>
          <a:xfrm>
            <a:off x="4433814" y="3315460"/>
            <a:ext cx="50118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nnai MN" pitchFamily="2" charset="77"/>
                <a:ea typeface="Annai MN" pitchFamily="2" charset="77"/>
                <a:cs typeface="Annai MN" pitchFamily="2" charset="77"/>
              </a:rPr>
              <a:t>I wanted to learn more of how it works, how the prices changes with every criteria chosen and how it is affecting our decisions to purchase flight tickets.</a:t>
            </a:r>
            <a:endParaRPr lang="en-IL" dirty="0">
              <a:latin typeface="Annai MN" pitchFamily="2" charset="77"/>
              <a:ea typeface="Annai MN" pitchFamily="2" charset="77"/>
              <a:cs typeface="Annai MN" pitchFamily="2" charset="7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2C6A7DD-72BB-9055-BE50-B7FB16ABB875}"/>
              </a:ext>
            </a:extLst>
          </p:cNvPr>
          <p:cNvSpPr txBox="1"/>
          <p:nvPr/>
        </p:nvSpPr>
        <p:spPr>
          <a:xfrm>
            <a:off x="4548851" y="4907666"/>
            <a:ext cx="22711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L" b="1" dirty="0">
                <a:solidFill>
                  <a:schemeClr val="accent2">
                    <a:lumMod val="50000"/>
                  </a:schemeClr>
                </a:solidFill>
                <a:latin typeface="Annai MN" pitchFamily="2" charset="77"/>
                <a:ea typeface="Annai MN" pitchFamily="2" charset="77"/>
                <a:cs typeface="Annai MN" pitchFamily="2" charset="77"/>
              </a:rPr>
              <a:t>WWW.KAYAK.COM</a:t>
            </a:r>
          </a:p>
        </p:txBody>
      </p:sp>
    </p:spTree>
    <p:extLst>
      <p:ext uri="{BB962C8B-B14F-4D97-AF65-F5344CB8AC3E}">
        <p14:creationId xmlns:p14="http://schemas.microsoft.com/office/powerpoint/2010/main" val="8157039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280213" y="1848447"/>
            <a:ext cx="8889357" cy="982459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  <a:latin typeface="Annai MN" pitchFamily="2" charset="77"/>
                <a:ea typeface="Annai MN" pitchFamily="2" charset="77"/>
                <a:cs typeface="Annai MN" pitchFamily="2" charset="77"/>
              </a:rPr>
              <a:t>Start Crawling</a:t>
            </a:r>
          </a:p>
        </p:txBody>
      </p:sp>
    </p:spTree>
    <p:extLst>
      <p:ext uri="{BB962C8B-B14F-4D97-AF65-F5344CB8AC3E}">
        <p14:creationId xmlns:p14="http://schemas.microsoft.com/office/powerpoint/2010/main" val="6751606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1F65B88-218B-59DA-00F4-0FEE3E0185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476846"/>
            <a:ext cx="8889357" cy="982459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  <a:latin typeface="Annai MN" pitchFamily="2" charset="77"/>
                <a:ea typeface="Annai MN" pitchFamily="2" charset="77"/>
                <a:cs typeface="Annai MN" pitchFamily="2" charset="77"/>
              </a:rPr>
              <a:t>Crawling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DDFF6743-D877-359A-DECA-CADBED15D910}"/>
              </a:ext>
            </a:extLst>
          </p:cNvPr>
          <p:cNvSpPr txBox="1">
            <a:spLocks/>
          </p:cNvSpPr>
          <p:nvPr/>
        </p:nvSpPr>
        <p:spPr>
          <a:xfrm>
            <a:off x="108155" y="1459305"/>
            <a:ext cx="8889357" cy="982459"/>
          </a:xfrm>
          <a:prstGeom prst="rect">
            <a:avLst/>
          </a:prstGeom>
        </p:spPr>
        <p:txBody>
          <a:bodyPr anchor="ctr"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6600" b="0" kern="1200" baseline="0">
                <a:solidFill>
                  <a:schemeClr val="bg1"/>
                </a:solidFill>
                <a:latin typeface="+mj-lt"/>
                <a:ea typeface="+mn-ea"/>
                <a:cs typeface="Arial" pitchFamily="34" charset="0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latin typeface="Annai MN" pitchFamily="2" charset="77"/>
                <a:ea typeface="Annai MN" pitchFamily="2" charset="77"/>
                <a:cs typeface="Annai MN" pitchFamily="2" charset="77"/>
              </a:rPr>
              <a:t>Source: https://</a:t>
            </a:r>
            <a:r>
              <a:rPr lang="en-US" sz="3600" dirty="0" err="1">
                <a:latin typeface="Annai MN" pitchFamily="2" charset="77"/>
                <a:ea typeface="Annai MN" pitchFamily="2" charset="77"/>
                <a:cs typeface="Annai MN" pitchFamily="2" charset="77"/>
              </a:rPr>
              <a:t>www.il.kayak.com</a:t>
            </a:r>
            <a:endParaRPr lang="en-US" sz="3600" dirty="0">
              <a:latin typeface="Annai MN" pitchFamily="2" charset="77"/>
              <a:ea typeface="Annai MN" pitchFamily="2" charset="77"/>
              <a:cs typeface="Annai MN" pitchFamily="2" charset="77"/>
            </a:endParaRPr>
          </a:p>
        </p:txBody>
      </p:sp>
      <p:pic>
        <p:nvPicPr>
          <p:cNvPr id="9" name="Picture 8" descr="A screenshot of a flight schedule&#10;&#10;Description automatically generated with low confidence">
            <a:extLst>
              <a:ext uri="{FF2B5EF4-FFF2-40B4-BE49-F238E27FC236}">
                <a16:creationId xmlns:a16="http://schemas.microsoft.com/office/drawing/2014/main" id="{2916154D-FA5A-FE65-ED96-A90118C046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4258" y="2441764"/>
            <a:ext cx="4951552" cy="4416235"/>
          </a:xfrm>
          <a:prstGeom prst="rect">
            <a:avLst/>
          </a:prstGeom>
        </p:spPr>
      </p:pic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62B8E2AD-0893-42A8-DA56-5BBC2E98F738}"/>
              </a:ext>
            </a:extLst>
          </p:cNvPr>
          <p:cNvSpPr txBox="1">
            <a:spLocks/>
          </p:cNvSpPr>
          <p:nvPr/>
        </p:nvSpPr>
        <p:spPr>
          <a:xfrm>
            <a:off x="108155" y="2427379"/>
            <a:ext cx="6906103" cy="3255791"/>
          </a:xfrm>
          <a:prstGeom prst="rect">
            <a:avLst/>
          </a:prstGeom>
        </p:spPr>
        <p:txBody>
          <a:bodyPr anchor="ctr"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6600" b="0" kern="1200" baseline="0">
                <a:solidFill>
                  <a:schemeClr val="bg1"/>
                </a:solidFill>
                <a:latin typeface="+mj-lt"/>
                <a:ea typeface="+mn-ea"/>
                <a:cs typeface="Arial" pitchFamily="34" charset="0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e-IL" sz="1800" dirty="0">
                <a:latin typeface="Annai MN" pitchFamily="2" charset="77"/>
                <a:ea typeface="Annai MN" pitchFamily="2" charset="77"/>
                <a:cs typeface="Annai MN" pitchFamily="2" charset="77"/>
              </a:rPr>
              <a:t> </a:t>
            </a:r>
            <a:r>
              <a:rPr lang="he-IL" sz="1800" dirty="0" err="1">
                <a:latin typeface="Annai MN" pitchFamily="2" charset="77"/>
                <a:ea typeface="Annai MN" pitchFamily="2" charset="77"/>
                <a:cs typeface="Annai MN" pitchFamily="2" charset="77"/>
              </a:rPr>
              <a:t>I</a:t>
            </a:r>
            <a:r>
              <a:rPr lang="en-US" sz="1800" dirty="0">
                <a:latin typeface="Annai MN" pitchFamily="2" charset="77"/>
                <a:ea typeface="Annai MN" pitchFamily="2" charset="77"/>
                <a:cs typeface="Annai MN" pitchFamily="2" charset="77"/>
              </a:rPr>
              <a:t> used ChatGPT to extract every link in every day in month of December from TLV to JFK.</a:t>
            </a:r>
          </a:p>
          <a:p>
            <a:r>
              <a:rPr lang="en-US" sz="1800" dirty="0">
                <a:latin typeface="Annai MN" pitchFamily="2" charset="77"/>
                <a:ea typeface="Annai MN" pitchFamily="2" charset="77"/>
                <a:cs typeface="Annai MN" pitchFamily="2" charset="77"/>
              </a:rPr>
              <a:t>In every day, there are many results, I used a function to scroll down the page and click load more results to grab all the data in each page.</a:t>
            </a:r>
          </a:p>
          <a:p>
            <a:r>
              <a:rPr lang="en-US" sz="1800" dirty="0">
                <a:latin typeface="Annai MN" pitchFamily="2" charset="77"/>
                <a:ea typeface="Annai MN" pitchFamily="2" charset="77"/>
                <a:cs typeface="Annai MN" pitchFamily="2" charset="77"/>
              </a:rPr>
              <a:t>I used Selenium to scrape the data.</a:t>
            </a:r>
          </a:p>
          <a:p>
            <a:r>
              <a:rPr lang="en-US" sz="1800" dirty="0">
                <a:latin typeface="Annai MN" pitchFamily="2" charset="77"/>
                <a:ea typeface="Annai MN" pitchFamily="2" charset="77"/>
                <a:cs typeface="Annai MN" pitchFamily="2" charset="77"/>
              </a:rPr>
              <a:t>Using Selenium provided me with a more robust solution to handle the dynamic web elements and interactions required for data extraction. It allowed me to automate the process of data retrieval, ensuring I could access the desired information accurately and efficiently</a:t>
            </a:r>
          </a:p>
        </p:txBody>
      </p:sp>
    </p:spTree>
    <p:extLst>
      <p:ext uri="{BB962C8B-B14F-4D97-AF65-F5344CB8AC3E}">
        <p14:creationId xmlns:p14="http://schemas.microsoft.com/office/powerpoint/2010/main" val="28514630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3" name="Rectangle 92">
            <a:extLst>
              <a:ext uri="{FF2B5EF4-FFF2-40B4-BE49-F238E27FC236}">
                <a16:creationId xmlns:a16="http://schemas.microsoft.com/office/drawing/2014/main" id="{231BF440-39FA-4087-84CC-2EEC0BBDAF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1" name="Picture 80" descr="A picture containing sky, outdoor, plane, aircraft&#10;&#10;Description automatically generated">
            <a:extLst>
              <a:ext uri="{FF2B5EF4-FFF2-40B4-BE49-F238E27FC236}">
                <a16:creationId xmlns:a16="http://schemas.microsoft.com/office/drawing/2014/main" id="{FA4C20D3-A471-792B-E427-C8FA9318ED3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21784" r="-2" b="9242"/>
          <a:stretch/>
        </p:blipFill>
        <p:spPr>
          <a:xfrm>
            <a:off x="4883025" y="10"/>
            <a:ext cx="7308975" cy="3364982"/>
          </a:xfrm>
          <a:custGeom>
            <a:avLst/>
            <a:gdLst/>
            <a:ahLst/>
            <a:cxnLst/>
            <a:rect l="l" t="t" r="r" b="b"/>
            <a:pathLst>
              <a:path w="7308975" h="3364992">
                <a:moveTo>
                  <a:pt x="0" y="0"/>
                </a:moveTo>
                <a:lnTo>
                  <a:pt x="7308975" y="0"/>
                </a:lnTo>
                <a:lnTo>
                  <a:pt x="7308975" y="3364992"/>
                </a:lnTo>
                <a:lnTo>
                  <a:pt x="1210305" y="3364992"/>
                </a:lnTo>
                <a:lnTo>
                  <a:pt x="1192705" y="2943200"/>
                </a:lnTo>
                <a:cubicBezTo>
                  <a:pt x="1098874" y="1825108"/>
                  <a:pt x="684692" y="821621"/>
                  <a:pt x="62981" y="69271"/>
                </a:cubicBezTo>
                <a:close/>
              </a:path>
            </a:pathLst>
          </a:custGeom>
        </p:spPr>
      </p:pic>
      <p:sp useBgFill="1">
        <p:nvSpPr>
          <p:cNvPr id="95" name="Freeform: Shape 94">
            <a:extLst>
              <a:ext uri="{FF2B5EF4-FFF2-40B4-BE49-F238E27FC236}">
                <a16:creationId xmlns:a16="http://schemas.microsoft.com/office/drawing/2014/main" id="{F04E4CBA-303B-48BD-8451-C2701CB0EE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1" cy="6858000"/>
          </a:xfrm>
          <a:custGeom>
            <a:avLst/>
            <a:gdLst>
              <a:gd name="connsiteX0" fmla="*/ 0 w 6096001"/>
              <a:gd name="connsiteY0" fmla="*/ 0 h 6858000"/>
              <a:gd name="connsiteX1" fmla="*/ 4883024 w 6096001"/>
              <a:gd name="connsiteY1" fmla="*/ 0 h 6858000"/>
              <a:gd name="connsiteX2" fmla="*/ 4946006 w 6096001"/>
              <a:gd name="connsiteY2" fmla="*/ 69271 h 6858000"/>
              <a:gd name="connsiteX3" fmla="*/ 6096001 w 6096001"/>
              <a:gd name="connsiteY3" fmla="*/ 3429000 h 6858000"/>
              <a:gd name="connsiteX4" fmla="*/ 4946006 w 6096001"/>
              <a:gd name="connsiteY4" fmla="*/ 6788730 h 6858000"/>
              <a:gd name="connsiteX5" fmla="*/ 4883024 w 6096001"/>
              <a:gd name="connsiteY5" fmla="*/ 6858000 h 6858000"/>
              <a:gd name="connsiteX6" fmla="*/ 0 w 609600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1" h="6858000">
                <a:moveTo>
                  <a:pt x="0" y="0"/>
                </a:moveTo>
                <a:lnTo>
                  <a:pt x="4883024" y="0"/>
                </a:lnTo>
                <a:lnTo>
                  <a:pt x="4946006" y="69271"/>
                </a:lnTo>
                <a:cubicBezTo>
                  <a:pt x="5656532" y="929100"/>
                  <a:pt x="6096001" y="2116944"/>
                  <a:pt x="6096001" y="3429000"/>
                </a:cubicBezTo>
                <a:cubicBezTo>
                  <a:pt x="6096001" y="4741056"/>
                  <a:pt x="5656532" y="5928900"/>
                  <a:pt x="4946006" y="6788730"/>
                </a:cubicBezTo>
                <a:lnTo>
                  <a:pt x="4883024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0" name="Freeform: Shape 96">
            <a:extLst>
              <a:ext uri="{FF2B5EF4-FFF2-40B4-BE49-F238E27FC236}">
                <a16:creationId xmlns:a16="http://schemas.microsoft.com/office/drawing/2014/main" id="{F6CA58B3-AFCC-4A40-9882-50D508087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7332" cy="6858000"/>
          </a:xfrm>
          <a:custGeom>
            <a:avLst/>
            <a:gdLst>
              <a:gd name="connsiteX0" fmla="*/ 0 w 6087332"/>
              <a:gd name="connsiteY0" fmla="*/ 0 h 6858000"/>
              <a:gd name="connsiteX1" fmla="*/ 4874355 w 6087332"/>
              <a:gd name="connsiteY1" fmla="*/ 0 h 6858000"/>
              <a:gd name="connsiteX2" fmla="*/ 4937337 w 6087332"/>
              <a:gd name="connsiteY2" fmla="*/ 69271 h 6858000"/>
              <a:gd name="connsiteX3" fmla="*/ 6087332 w 6087332"/>
              <a:gd name="connsiteY3" fmla="*/ 3429000 h 6858000"/>
              <a:gd name="connsiteX4" fmla="*/ 4937337 w 6087332"/>
              <a:gd name="connsiteY4" fmla="*/ 6788730 h 6858000"/>
              <a:gd name="connsiteX5" fmla="*/ 4874355 w 6087332"/>
              <a:gd name="connsiteY5" fmla="*/ 6858000 h 6858000"/>
              <a:gd name="connsiteX6" fmla="*/ 0 w 608733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7332" h="6858000">
                <a:moveTo>
                  <a:pt x="0" y="0"/>
                </a:moveTo>
                <a:lnTo>
                  <a:pt x="4874355" y="0"/>
                </a:lnTo>
                <a:lnTo>
                  <a:pt x="4937337" y="69271"/>
                </a:lnTo>
                <a:cubicBezTo>
                  <a:pt x="5647863" y="929100"/>
                  <a:pt x="6087332" y="2116944"/>
                  <a:pt x="6087332" y="3429000"/>
                </a:cubicBezTo>
                <a:cubicBezTo>
                  <a:pt x="6087332" y="4741056"/>
                  <a:pt x="5647863" y="5928900"/>
                  <a:pt x="4937337" y="6788730"/>
                </a:cubicBezTo>
                <a:lnTo>
                  <a:pt x="4874355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80C2D06-93E6-F3B0-716B-6C7D9DF70409}"/>
              </a:ext>
            </a:extLst>
          </p:cNvPr>
          <p:cNvSpPr txBox="1"/>
          <p:nvPr/>
        </p:nvSpPr>
        <p:spPr>
          <a:xfrm>
            <a:off x="448056" y="859536"/>
            <a:ext cx="4832802" cy="12435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400" kern="1200">
                <a:solidFill>
                  <a:schemeClr val="accent1"/>
                </a:solidFill>
                <a:latin typeface="Annai MN" pitchFamily="2" charset="77"/>
                <a:ea typeface="Annai MN" pitchFamily="2" charset="77"/>
                <a:cs typeface="Annai MN" pitchFamily="2" charset="77"/>
              </a:rPr>
              <a:t>Flight Example</a:t>
            </a:r>
            <a:endParaRPr lang="en-US" sz="3400" kern="1200" dirty="0">
              <a:solidFill>
                <a:schemeClr val="accent1"/>
              </a:solidFill>
              <a:latin typeface="Annai MN" pitchFamily="2" charset="77"/>
              <a:ea typeface="Annai MN" pitchFamily="2" charset="77"/>
              <a:cs typeface="Annai MN" pitchFamily="2" charset="77"/>
            </a:endParaRP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75C56826-D4E5-42ED-8529-079651CB30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52144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 useBgFill="1">
        <p:nvSpPr>
          <p:cNvPr id="101" name="Rectangle 100">
            <a:extLst>
              <a:ext uri="{FF2B5EF4-FFF2-40B4-BE49-F238E27FC236}">
                <a16:creationId xmlns:a16="http://schemas.microsoft.com/office/drawing/2014/main" id="{82095FCE-EF05-4443-B97A-85DEE3A5CA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9544" y="2194560"/>
            <a:ext cx="4892040" cy="18288"/>
          </a:xfrm>
          <a:prstGeom prst="rect">
            <a:avLst/>
          </a:prstGeom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CA00AE6B-AA30-4CF8-BA6F-339B780AD7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9544" y="2194560"/>
            <a:ext cx="4892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60755B2-0E70-98F0-8361-FF7B006EF04D}"/>
              </a:ext>
            </a:extLst>
          </p:cNvPr>
          <p:cNvSpPr txBox="1"/>
          <p:nvPr/>
        </p:nvSpPr>
        <p:spPr>
          <a:xfrm>
            <a:off x="448056" y="2512611"/>
            <a:ext cx="5053092" cy="36643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2000">
                <a:latin typeface="Annai MN" pitchFamily="2" charset="77"/>
                <a:ea typeface="Annai MN" pitchFamily="2" charset="77"/>
                <a:cs typeface="Annai MN" pitchFamily="2" charset="77"/>
              </a:rPr>
              <a:t>Here we can see the departure hour, arrival hour, duration, airline, number of stops, flight type, price, departure airport and destination airport.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>
              <a:latin typeface="Annai MN" pitchFamily="2" charset="77"/>
              <a:ea typeface="Annai MN" pitchFamily="2" charset="77"/>
              <a:cs typeface="Annai MN" pitchFamily="2" charset="77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2000">
                <a:latin typeface="Annai MN" pitchFamily="2" charset="77"/>
                <a:ea typeface="Annai MN" pitchFamily="2" charset="77"/>
                <a:cs typeface="Annai MN" pitchFamily="2" charset="77"/>
              </a:rPr>
              <a:t>The same data we see for each date in December.</a:t>
            </a:r>
            <a:endParaRPr lang="en-US" sz="2000" dirty="0">
              <a:latin typeface="Annai MN" pitchFamily="2" charset="77"/>
              <a:ea typeface="Annai MN" pitchFamily="2" charset="77"/>
              <a:cs typeface="Annai MN" pitchFamily="2" charset="77"/>
            </a:endParaRPr>
          </a:p>
        </p:txBody>
      </p:sp>
      <p:pic>
        <p:nvPicPr>
          <p:cNvPr id="91" name="Picture 90" descr="A screenshot of a flight schedule&#10;&#10;Description automatically generated with low confidence">
            <a:extLst>
              <a:ext uri="{FF2B5EF4-FFF2-40B4-BE49-F238E27FC236}">
                <a16:creationId xmlns:a16="http://schemas.microsoft.com/office/drawing/2014/main" id="{1C62BAA8-C73D-34EE-527E-6492CA89E78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2" t="58598"/>
          <a:stretch/>
        </p:blipFill>
        <p:spPr>
          <a:xfrm>
            <a:off x="0" y="5051540"/>
            <a:ext cx="7682066" cy="1825705"/>
          </a:xfrm>
          <a:prstGeom prst="rect">
            <a:avLst/>
          </a:prstGeom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3F19F45E-D691-C554-7A7E-037FD49B9C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5053" y="3364992"/>
            <a:ext cx="5647943" cy="2187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7989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1F65B88-218B-59DA-00F4-0FEE3E0185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476846"/>
            <a:ext cx="12192000" cy="982459"/>
          </a:xfrm>
          <a:prstGeom prst="rect">
            <a:avLst/>
          </a:prstGeom>
        </p:spPr>
        <p:txBody>
          <a:bodyPr/>
          <a:lstStyle/>
          <a:p>
            <a:r>
              <a:rPr lang="en-US" sz="5400" dirty="0">
                <a:solidFill>
                  <a:srgbClr val="002060"/>
                </a:solidFill>
                <a:latin typeface="Annai MN" pitchFamily="2" charset="77"/>
                <a:ea typeface="Annai MN" pitchFamily="2" charset="77"/>
                <a:cs typeface="Annai MN" pitchFamily="2" charset="77"/>
              </a:rPr>
              <a:t>The Crawling Process - Functions</a:t>
            </a:r>
          </a:p>
        </p:txBody>
      </p:sp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62B8E2AD-0893-42A8-DA56-5BBC2E98F738}"/>
              </a:ext>
            </a:extLst>
          </p:cNvPr>
          <p:cNvSpPr txBox="1">
            <a:spLocks/>
          </p:cNvSpPr>
          <p:nvPr/>
        </p:nvSpPr>
        <p:spPr>
          <a:xfrm>
            <a:off x="108155" y="2427379"/>
            <a:ext cx="6906103" cy="3255791"/>
          </a:xfrm>
          <a:prstGeom prst="rect">
            <a:avLst/>
          </a:prstGeom>
        </p:spPr>
        <p:txBody>
          <a:bodyPr anchor="ctr"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6600" b="0" kern="1200" baseline="0">
                <a:solidFill>
                  <a:schemeClr val="bg1"/>
                </a:solidFill>
                <a:latin typeface="+mj-lt"/>
                <a:ea typeface="+mn-ea"/>
                <a:cs typeface="Arial" pitchFamily="34" charset="0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800" dirty="0">
              <a:latin typeface="Annai MN" pitchFamily="2" charset="77"/>
              <a:ea typeface="Annai MN" pitchFamily="2" charset="77"/>
              <a:cs typeface="Annai MN" pitchFamily="2" charset="77"/>
            </a:endParaRPr>
          </a:p>
        </p:txBody>
      </p:sp>
      <p:pic>
        <p:nvPicPr>
          <p:cNvPr id="4" name="Picture 3" descr="A screenshot of a computer code&#10;&#10;Description automatically generated with low confidence">
            <a:extLst>
              <a:ext uri="{FF2B5EF4-FFF2-40B4-BE49-F238E27FC236}">
                <a16:creationId xmlns:a16="http://schemas.microsoft.com/office/drawing/2014/main" id="{D598D5E1-1BAE-B939-C78C-66274A498502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7813" y="2982973"/>
            <a:ext cx="7772400" cy="199208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DBC6D42-4865-DB92-7562-41CEE08B6B09}"/>
              </a:ext>
            </a:extLst>
          </p:cNvPr>
          <p:cNvSpPr txBox="1"/>
          <p:nvPr/>
        </p:nvSpPr>
        <p:spPr>
          <a:xfrm>
            <a:off x="108155" y="1389344"/>
            <a:ext cx="1199078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L" dirty="0">
                <a:latin typeface="Annai MN" pitchFamily="2" charset="77"/>
                <a:ea typeface="Annai MN" pitchFamily="2" charset="77"/>
                <a:cs typeface="Annai MN" pitchFamily="2" charset="77"/>
              </a:rPr>
              <a:t>I began with two fonctions:</a:t>
            </a:r>
          </a:p>
          <a:p>
            <a:r>
              <a:rPr lang="en-US" dirty="0">
                <a:latin typeface="Annai MN" pitchFamily="2" charset="77"/>
                <a:ea typeface="Annai MN" pitchFamily="2" charset="77"/>
                <a:cs typeface="Annai MN" pitchFamily="2" charset="77"/>
              </a:rPr>
              <a:t>S</a:t>
            </a:r>
            <a:r>
              <a:rPr lang="en-IL" dirty="0">
                <a:latin typeface="Annai MN" pitchFamily="2" charset="77"/>
                <a:ea typeface="Annai MN" pitchFamily="2" charset="77"/>
                <a:cs typeface="Annai MN" pitchFamily="2" charset="77"/>
              </a:rPr>
              <a:t>croll_down_to_element which uses selenium to scroll down the page.</a:t>
            </a:r>
          </a:p>
          <a:p>
            <a:r>
              <a:rPr lang="en-IL" dirty="0">
                <a:latin typeface="Annai MN" pitchFamily="2" charset="77"/>
                <a:ea typeface="Annai MN" pitchFamily="2" charset="77"/>
                <a:cs typeface="Annai MN" pitchFamily="2" charset="77"/>
              </a:rPr>
              <a:t>The other function scroll_and_load_more_results uses selelnium also to scroll down the page and click on</a:t>
            </a:r>
          </a:p>
          <a:p>
            <a:r>
              <a:rPr lang="en-US" dirty="0">
                <a:latin typeface="Annai MN" pitchFamily="2" charset="77"/>
                <a:ea typeface="Annai MN" pitchFamily="2" charset="77"/>
                <a:cs typeface="Annai MN" pitchFamily="2" charset="77"/>
              </a:rPr>
              <a:t>the ‘show more results’ button until the button is no longer available on the page.</a:t>
            </a:r>
            <a:endParaRPr lang="en-IL" dirty="0">
              <a:latin typeface="Annai MN" pitchFamily="2" charset="77"/>
              <a:ea typeface="Annai MN" pitchFamily="2" charset="77"/>
              <a:cs typeface="Annai MN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456051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1F65B88-218B-59DA-00F4-0FEE3E0185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476846"/>
            <a:ext cx="11968223" cy="982459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  <a:latin typeface="Annai MN" pitchFamily="2" charset="77"/>
                <a:ea typeface="Annai MN" pitchFamily="2" charset="77"/>
                <a:cs typeface="Annai MN" pitchFamily="2" charset="77"/>
              </a:rPr>
              <a:t>The Crawling Process - Code</a:t>
            </a:r>
          </a:p>
        </p:txBody>
      </p:sp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62B8E2AD-0893-42A8-DA56-5BBC2E98F738}"/>
              </a:ext>
            </a:extLst>
          </p:cNvPr>
          <p:cNvSpPr txBox="1">
            <a:spLocks/>
          </p:cNvSpPr>
          <p:nvPr/>
        </p:nvSpPr>
        <p:spPr>
          <a:xfrm>
            <a:off x="108155" y="2427379"/>
            <a:ext cx="6906103" cy="3255791"/>
          </a:xfrm>
          <a:prstGeom prst="rect">
            <a:avLst/>
          </a:prstGeom>
        </p:spPr>
        <p:txBody>
          <a:bodyPr anchor="ctr"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6600" b="0" kern="1200" baseline="0">
                <a:solidFill>
                  <a:schemeClr val="bg1"/>
                </a:solidFill>
                <a:latin typeface="+mj-lt"/>
                <a:ea typeface="+mn-ea"/>
                <a:cs typeface="Arial" pitchFamily="34" charset="0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800" dirty="0">
              <a:latin typeface="Annai MN" pitchFamily="2" charset="77"/>
              <a:ea typeface="Annai MN" pitchFamily="2" charset="77"/>
              <a:cs typeface="Annai MN" pitchFamily="2" charset="7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DBC6D42-4865-DB92-7562-41CEE08B6B09}"/>
              </a:ext>
            </a:extLst>
          </p:cNvPr>
          <p:cNvSpPr txBox="1"/>
          <p:nvPr/>
        </p:nvSpPr>
        <p:spPr>
          <a:xfrm>
            <a:off x="108155" y="1389344"/>
            <a:ext cx="1186006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nnai MN" pitchFamily="2" charset="77"/>
                <a:ea typeface="Annai MN" pitchFamily="2" charset="77"/>
                <a:cs typeface="Annai MN" pitchFamily="2" charset="77"/>
              </a:rPr>
              <a:t>To begin collecting data, I opened csv file in writing mode to start writing in it the data collected.</a:t>
            </a:r>
          </a:p>
          <a:p>
            <a:r>
              <a:rPr lang="en-US" dirty="0">
                <a:solidFill>
                  <a:schemeClr val="bg1"/>
                </a:solidFill>
                <a:latin typeface="Annai MN" pitchFamily="2" charset="77"/>
                <a:ea typeface="Annai MN" pitchFamily="2" charset="77"/>
                <a:cs typeface="Annai MN" pitchFamily="2" charset="77"/>
              </a:rPr>
              <a:t>I began with a for loop that runs on every link in the list (I asked chatGPT to give me all the links of the days in December)</a:t>
            </a:r>
          </a:p>
          <a:p>
            <a:r>
              <a:rPr lang="en-US" dirty="0">
                <a:solidFill>
                  <a:schemeClr val="bg1"/>
                </a:solidFill>
                <a:latin typeface="Annai MN" pitchFamily="2" charset="77"/>
                <a:ea typeface="Annai MN" pitchFamily="2" charset="77"/>
                <a:cs typeface="Annai MN" pitchFamily="2" charset="77"/>
              </a:rPr>
              <a:t>I used driver.get(new) to open each link to scrape data from.</a:t>
            </a:r>
          </a:p>
          <a:p>
            <a:r>
              <a:rPr lang="en-US" dirty="0">
                <a:solidFill>
                  <a:schemeClr val="bg1"/>
                </a:solidFill>
                <a:latin typeface="Annai MN" pitchFamily="2" charset="77"/>
                <a:ea typeface="Annai MN" pitchFamily="2" charset="77"/>
                <a:cs typeface="Annai MN" pitchFamily="2" charset="77"/>
              </a:rPr>
              <a:t>After the page opens, I began with calling the function scroll_and_load_more_results to start scrolling down and click on load more results button until its no longer available.</a:t>
            </a:r>
          </a:p>
          <a:p>
            <a:r>
              <a:rPr lang="en-US" dirty="0">
                <a:solidFill>
                  <a:schemeClr val="bg1"/>
                </a:solidFill>
                <a:latin typeface="Annai MN" pitchFamily="2" charset="77"/>
                <a:ea typeface="Annai MN" pitchFamily="2" charset="77"/>
                <a:cs typeface="Annai MN" pitchFamily="2" charset="77"/>
              </a:rPr>
              <a:t>When it finishes, its time to start scraping. I used xPaths to get access to the data I wanted using inspection mode for each column.</a:t>
            </a:r>
          </a:p>
        </p:txBody>
      </p:sp>
      <p:pic>
        <p:nvPicPr>
          <p:cNvPr id="6" name="Picture 5" descr="A screenshot of a computer program&#10;&#10;Description automatically generated with low confidence">
            <a:extLst>
              <a:ext uri="{FF2B5EF4-FFF2-40B4-BE49-F238E27FC236}">
                <a16:creationId xmlns:a16="http://schemas.microsoft.com/office/drawing/2014/main" id="{80F07B10-E8A8-3EBE-B53A-CCD733E1781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" b="6119"/>
          <a:stretch/>
        </p:blipFill>
        <p:spPr>
          <a:xfrm>
            <a:off x="5285897" y="3770481"/>
            <a:ext cx="6906103" cy="3014706"/>
          </a:xfrm>
          <a:prstGeom prst="rect">
            <a:avLst/>
          </a:prstGeom>
        </p:spPr>
      </p:pic>
      <p:pic>
        <p:nvPicPr>
          <p:cNvPr id="9" name="Picture 8" descr="A picture containing text, font, screenshot, document&#10;&#10;Description automatically generated">
            <a:extLst>
              <a:ext uri="{FF2B5EF4-FFF2-40B4-BE49-F238E27FC236}">
                <a16:creationId xmlns:a16="http://schemas.microsoft.com/office/drawing/2014/main" id="{29E2F090-AEC5-AB25-9ACE-9060B5A4E8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571094"/>
            <a:ext cx="5285897" cy="1643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094094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-newyork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6AB8"/>
      </a:accent1>
      <a:accent2>
        <a:srgbClr val="58CCFE"/>
      </a:accent2>
      <a:accent3>
        <a:srgbClr val="68D6D8"/>
      </a:accent3>
      <a:accent4>
        <a:srgbClr val="006AB8"/>
      </a:accent4>
      <a:accent5>
        <a:srgbClr val="58CCFE"/>
      </a:accent5>
      <a:accent6>
        <a:srgbClr val="68D6D8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NEWYORK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6AB8"/>
      </a:accent1>
      <a:accent2>
        <a:srgbClr val="58CCFE"/>
      </a:accent2>
      <a:accent3>
        <a:srgbClr val="68D6D8"/>
      </a:accent3>
      <a:accent4>
        <a:srgbClr val="006AB8"/>
      </a:accent4>
      <a:accent5>
        <a:srgbClr val="58CCFE"/>
      </a:accent5>
      <a:accent6>
        <a:srgbClr val="68D6D8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newyork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6AB8"/>
      </a:accent1>
      <a:accent2>
        <a:srgbClr val="58CCFE"/>
      </a:accent2>
      <a:accent3>
        <a:srgbClr val="68D6D8"/>
      </a:accent3>
      <a:accent4>
        <a:srgbClr val="006AB8"/>
      </a:accent4>
      <a:accent5>
        <a:srgbClr val="58CCFE"/>
      </a:accent5>
      <a:accent6>
        <a:srgbClr val="68D6D8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9482</TotalTime>
  <Words>1149</Words>
  <Application>Microsoft Macintosh PowerPoint</Application>
  <PresentationFormat>Widescreen</PresentationFormat>
  <Paragraphs>88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맑은 고딕</vt:lpstr>
      <vt:lpstr>Annai MN</vt:lpstr>
      <vt:lpstr>Arial</vt:lpstr>
      <vt:lpstr>Calibri</vt:lpstr>
      <vt:lpstr>Cover and End Slide Master</vt:lpstr>
      <vt:lpstr>Contents Slide Master</vt:lpstr>
      <vt:lpstr>Section Break Slide Master</vt:lpstr>
      <vt:lpstr>Predicting Flight Prices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Allppt.com;Googleslidesppt.com</dc:creator>
  <cp:lastModifiedBy>Bar Sade</cp:lastModifiedBy>
  <cp:revision>87</cp:revision>
  <dcterms:created xsi:type="dcterms:W3CDTF">2018-04-24T17:14:44Z</dcterms:created>
  <dcterms:modified xsi:type="dcterms:W3CDTF">2023-06-15T16:37:53Z</dcterms:modified>
</cp:coreProperties>
</file>